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drawings/drawing1.xml" ContentType="application/vnd.openxmlformats-officedocument.drawingml.chartshapes+xml"/>
  <Override PartName="/ppt/charts/chart2.xml" ContentType="application/vnd.openxmlformats-officedocument.drawingml.chart+xml"/>
  <Override PartName="/ppt/drawings/drawing2.xml" ContentType="application/vnd.openxmlformats-officedocument.drawingml.chartshapes+xml"/>
  <Override PartName="/ppt/charts/chart3.xml" ContentType="application/vnd.openxmlformats-officedocument.drawingml.chart+xml"/>
  <Override PartName="/ppt/drawings/drawing3.xml" ContentType="application/vnd.openxmlformats-officedocument.drawingml.chartshapes+xml"/>
  <Override PartName="/ppt/charts/chart4.xml" ContentType="application/vnd.openxmlformats-officedocument.drawingml.chart+xml"/>
  <Override PartName="/ppt/drawings/drawing4.xml" ContentType="application/vnd.openxmlformats-officedocument.drawingml.chartshapes+xml"/>
  <Override PartName="/ppt/charts/chart5.xml" ContentType="application/vnd.openxmlformats-officedocument.drawingml.chart+xml"/>
  <Override PartName="/ppt/drawings/drawing5.xml" ContentType="application/vnd.openxmlformats-officedocument.drawingml.chartshapes+xml"/>
  <Override PartName="/ppt/charts/chart6.xml" ContentType="application/vnd.openxmlformats-officedocument.drawingml.chart+xml"/>
  <Override PartName="/ppt/drawings/drawing6.xml" ContentType="application/vnd.openxmlformats-officedocument.drawingml.chartshapes+xml"/>
  <Override PartName="/ppt/charts/chart7.xml" ContentType="application/vnd.openxmlformats-officedocument.drawingml.chart+xml"/>
  <Override PartName="/ppt/drawings/drawing7.xml" ContentType="application/vnd.openxmlformats-officedocument.drawingml.chartshapes+xml"/>
  <Override PartName="/ppt/charts/chart8.xml" ContentType="application/vnd.openxmlformats-officedocument.drawingml.chart+xml"/>
  <Override PartName="/ppt/drawings/drawing8.xml" ContentType="application/vnd.openxmlformats-officedocument.drawingml.chartshapes+xml"/>
  <Override PartName="/ppt/charts/chart9.xml" ContentType="application/vnd.openxmlformats-officedocument.drawingml.chart+xml"/>
  <Override PartName="/ppt/drawings/drawing9.xml" ContentType="application/vnd.openxmlformats-officedocument.drawingml.chartshapes+xml"/>
  <Override PartName="/ppt/charts/chart10.xml" ContentType="application/vnd.openxmlformats-officedocument.drawingml.chart+xml"/>
  <Override PartName="/ppt/drawings/drawing10.xml" ContentType="application/vnd.openxmlformats-officedocument.drawingml.chartshapes+xml"/>
  <Override PartName="/ppt/charts/chart11.xml" ContentType="application/vnd.openxmlformats-officedocument.drawingml.chart+xml"/>
  <Override PartName="/ppt/drawings/drawing11.xml" ContentType="application/vnd.openxmlformats-officedocument.drawingml.chartshapes+xml"/>
  <Override PartName="/ppt/charts/chart12.xml" ContentType="application/vnd.openxmlformats-officedocument.drawingml.chart+xml"/>
  <Override PartName="/ppt/drawings/drawing12.xml" ContentType="application/vnd.openxmlformats-officedocument.drawingml.chartshapes+xml"/>
  <Override PartName="/ppt/charts/chart13.xml" ContentType="application/vnd.openxmlformats-officedocument.drawingml.chart+xml"/>
  <Override PartName="/ppt/drawings/drawing13.xml" ContentType="application/vnd.openxmlformats-officedocument.drawingml.chartshapes+xml"/>
  <Override PartName="/ppt/charts/chart14.xml" ContentType="application/vnd.openxmlformats-officedocument.drawingml.chart+xml"/>
  <Override PartName="/ppt/drawings/drawing14.xml" ContentType="application/vnd.openxmlformats-officedocument.drawingml.chartshapes+xml"/>
  <Override PartName="/ppt/charts/chart15.xml" ContentType="application/vnd.openxmlformats-officedocument.drawingml.chart+xml"/>
  <Override PartName="/ppt/drawings/drawing15.xml" ContentType="application/vnd.openxmlformats-officedocument.drawingml.chartshapes+xml"/>
  <Override PartName="/ppt/notesSlides/notesSlide2.xml" ContentType="application/vnd.openxmlformats-officedocument.presentationml.notesSlide+xml"/>
  <Override PartName="/ppt/charts/chart16.xml" ContentType="application/vnd.openxmlformats-officedocument.drawingml.chart+xml"/>
  <Override PartName="/ppt/charts/chart17.xml" ContentType="application/vnd.openxmlformats-officedocument.drawingml.chart+xml"/>
  <Override PartName="/ppt/charts/chart18.xml" ContentType="application/vnd.openxmlformats-officedocument.drawingml.chart+xml"/>
  <Override PartName="/ppt/charts/chart19.xml" ContentType="application/vnd.openxmlformats-officedocument.drawingml.chart+xml"/>
  <Override PartName="/ppt/notesSlides/notesSlide3.xml" ContentType="application/vnd.openxmlformats-officedocument.presentationml.notesSlide+xml"/>
  <Override PartName="/ppt/charts/chart20.xml" ContentType="application/vnd.openxmlformats-officedocument.drawingml.chart+xml"/>
  <Override PartName="/ppt/charts/chart21.xml" ContentType="application/vnd.openxmlformats-officedocument.drawingml.chart+xml"/>
  <Override PartName="/ppt/charts/chart22.xml" ContentType="application/vnd.openxmlformats-officedocument.drawingml.chart+xml"/>
  <Override PartName="/ppt/notesSlides/notesSlide4.xml" ContentType="application/vnd.openxmlformats-officedocument.presentationml.notesSlide+xml"/>
  <Override PartName="/ppt/charts/chart23.xml" ContentType="application/vnd.openxmlformats-officedocument.drawingml.chart+xml"/>
  <Override PartName="/ppt/charts/chart24.xml" ContentType="application/vnd.openxmlformats-officedocument.drawingml.chart+xml"/>
  <Override PartName="/ppt/charts/chart25.xml" ContentType="application/vnd.openxmlformats-officedocument.drawingml.chart+xml"/>
  <Override PartName="/ppt/charts/chart26.xml" ContentType="application/vnd.openxmlformats-officedocument.drawingml.chart+xml"/>
  <Override PartName="/ppt/notesSlides/notesSlide5.xml" ContentType="application/vnd.openxmlformats-officedocument.presentationml.notesSlide+xml"/>
  <Override PartName="/ppt/charts/chart27.xml" ContentType="application/vnd.openxmlformats-officedocument.drawingml.chart+xml"/>
  <Override PartName="/ppt/charts/chart28.xml" ContentType="application/vnd.openxmlformats-officedocument.drawingml.chart+xml"/>
  <Override PartName="/ppt/charts/chart29.xml" ContentType="application/vnd.openxmlformats-officedocument.drawingml.chart+xml"/>
  <Override PartName="/ppt/charts/chart30.xml" ContentType="application/vnd.openxmlformats-officedocument.drawingml.chart+xml"/>
  <Override PartName="/ppt/charts/chart31.xml" ContentType="application/vnd.openxmlformats-officedocument.drawingml.chart+xml"/>
  <Override PartName="/ppt/charts/chart32.xml" ContentType="application/vnd.openxmlformats-officedocument.drawingml.chart+xml"/>
  <Override PartName="/ppt/charts/chart33.xml" ContentType="application/vnd.openxmlformats-officedocument.drawingml.chart+xml"/>
  <Override PartName="/ppt/charts/chart34.xml" ContentType="application/vnd.openxmlformats-officedocument.drawingml.chart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4"/>
  </p:sldMasterIdLst>
  <p:notesMasterIdLst>
    <p:notesMasterId r:id="rId30"/>
  </p:notesMasterIdLst>
  <p:handoutMasterIdLst>
    <p:handoutMasterId r:id="rId31"/>
  </p:handoutMasterIdLst>
  <p:sldIdLst>
    <p:sldId id="256" r:id="rId5"/>
    <p:sldId id="296" r:id="rId6"/>
    <p:sldId id="258" r:id="rId7"/>
    <p:sldId id="260" r:id="rId8"/>
    <p:sldId id="259" r:id="rId9"/>
    <p:sldId id="261" r:id="rId10"/>
    <p:sldId id="263" r:id="rId11"/>
    <p:sldId id="324" r:id="rId12"/>
    <p:sldId id="267" r:id="rId13"/>
    <p:sldId id="282" r:id="rId14"/>
    <p:sldId id="271" r:id="rId15"/>
    <p:sldId id="270" r:id="rId16"/>
    <p:sldId id="283" r:id="rId17"/>
    <p:sldId id="284" r:id="rId18"/>
    <p:sldId id="273" r:id="rId19"/>
    <p:sldId id="275" r:id="rId20"/>
    <p:sldId id="329" r:id="rId21"/>
    <p:sldId id="325" r:id="rId22"/>
    <p:sldId id="326" r:id="rId23"/>
    <p:sldId id="327" r:id="rId24"/>
    <p:sldId id="328" r:id="rId25"/>
    <p:sldId id="291" r:id="rId26"/>
    <p:sldId id="313" r:id="rId27"/>
    <p:sldId id="312" r:id="rId28"/>
    <p:sldId id="314" r:id="rId29"/>
  </p:sldIdLst>
  <p:sldSz cx="9144000" cy="6858000" type="screen4x3"/>
  <p:notesSz cx="6799263" cy="9929813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  <p15:guide id="3" orient="horz" pos="3861">
          <p15:clr>
            <a:srgbClr val="A4A3A4"/>
          </p15:clr>
        </p15:guide>
        <p15:guide id="4" pos="102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F6C86"/>
    <a:srgbClr val="FDDC7F"/>
    <a:srgbClr val="FE5F44"/>
    <a:srgbClr val="FCFF7D"/>
    <a:srgbClr val="8D534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660B408-B3CF-4A94-85FC-2B1E0A45F4A2}" styleName="Dunkle Formatvorlage 2 - Akzent 1/Akz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284E427A-3D55-4303-BF80-6455036E1DE7}" styleName="Designformatvorlage 1 - Akz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2D5ABB26-0587-4C30-8999-92F81FD0307C}" styleName="Keine Formatvorlage, kein Raster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21E4AEA4-8DFA-4A89-87EB-49C32662AFE0}" styleName="Mittlere Formatvorlage 2 - Akz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981" autoAdjust="0"/>
    <p:restoredTop sz="96305" autoAdjust="0"/>
  </p:normalViewPr>
  <p:slideViewPr>
    <p:cSldViewPr snapToObjects="1">
      <p:cViewPr varScale="1">
        <p:scale>
          <a:sx n="107" d="100"/>
          <a:sy n="107" d="100"/>
        </p:scale>
        <p:origin x="1008" y="102"/>
      </p:cViewPr>
      <p:guideLst>
        <p:guide orient="horz" pos="2160"/>
        <p:guide pos="2880"/>
        <p:guide orient="horz" pos="3861"/>
        <p:guide pos="102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90001" cy="90001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openxmlformats.org/officeDocument/2006/relationships/theme" Target="theme/theme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handoutMaster" Target="handoutMasters/handout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notesMaster" Target="notesMasters/notesMaster1.xml"/><Relationship Id="rId35" Type="http://schemas.openxmlformats.org/officeDocument/2006/relationships/tableStyles" Target="tableStyles.xml"/><Relationship Id="rId8" Type="http://schemas.openxmlformats.org/officeDocument/2006/relationships/slide" Target="slides/slide4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Microsoft_Excel-Arbeitsblatt.xlsx"/></Relationships>
</file>

<file path=ppt/charts/_rels/chart10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0.xml"/><Relationship Id="rId1" Type="http://schemas.openxmlformats.org/officeDocument/2006/relationships/package" Target="../embeddings/Microsoft_Excel-Arbeitsblatt9.xlsx"/></Relationships>
</file>

<file path=ppt/charts/_rels/chart1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1.xml"/><Relationship Id="rId1" Type="http://schemas.openxmlformats.org/officeDocument/2006/relationships/package" Target="../embeddings/Microsoft_Excel-Arbeitsblatt10.xlsx"/></Relationships>
</file>

<file path=ppt/charts/_rels/chart12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2.xml"/><Relationship Id="rId1" Type="http://schemas.openxmlformats.org/officeDocument/2006/relationships/package" Target="../embeddings/Microsoft_Excel-Arbeitsblatt11.xlsx"/></Relationships>
</file>

<file path=ppt/charts/_rels/chart13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3.xml"/><Relationship Id="rId1" Type="http://schemas.openxmlformats.org/officeDocument/2006/relationships/package" Target="../embeddings/Microsoft_Excel-Arbeitsblatt12.xlsx"/></Relationships>
</file>

<file path=ppt/charts/_rels/chart14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4.xml"/><Relationship Id="rId1" Type="http://schemas.openxmlformats.org/officeDocument/2006/relationships/package" Target="../embeddings/Microsoft_Excel-Arbeitsblatt13.xlsx"/></Relationships>
</file>

<file path=ppt/charts/_rels/chart15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5.xml"/><Relationship Id="rId1" Type="http://schemas.openxmlformats.org/officeDocument/2006/relationships/package" Target="../embeddings/Microsoft_Excel-Arbeitsblatt14.xlsx"/></Relationships>
</file>

<file path=ppt/charts/_rels/chart1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-Arbeitsblatt15.xlsx"/></Relationships>
</file>

<file path=ppt/charts/_rels/chart1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-Arbeitsblatt16.xlsx"/></Relationships>
</file>

<file path=ppt/charts/_rels/chart1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-Arbeitsblatt17.xlsx"/></Relationships>
</file>

<file path=ppt/charts/_rels/chart1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-Arbeitsblatt18.xlsx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.xml"/><Relationship Id="rId1" Type="http://schemas.openxmlformats.org/officeDocument/2006/relationships/package" Target="../embeddings/Microsoft_Excel-Arbeitsblatt1.xlsx"/></Relationships>
</file>

<file path=ppt/charts/_rels/chart2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-Arbeitsblatt19.xlsx"/></Relationships>
</file>

<file path=ppt/charts/_rels/chart2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-Arbeitsblatt20.xlsx"/></Relationships>
</file>

<file path=ppt/charts/_rels/chart2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-Arbeitsblatt21.xlsx"/></Relationships>
</file>

<file path=ppt/charts/_rels/chart2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-Arbeitsblatt22.xlsx"/></Relationships>
</file>

<file path=ppt/charts/_rels/chart2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-Arbeitsblatt23.xlsx"/></Relationships>
</file>

<file path=ppt/charts/_rels/chart2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-Arbeitsblatt24.xlsx"/></Relationships>
</file>

<file path=ppt/charts/_rels/chart2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-Arbeitsblatt25.xlsx"/></Relationships>
</file>

<file path=ppt/charts/_rels/chart2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-Arbeitsblatt26.xlsx"/></Relationships>
</file>

<file path=ppt/charts/_rels/chart2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-Arbeitsblatt27.xlsx"/></Relationships>
</file>

<file path=ppt/charts/_rels/chart2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-Arbeitsblatt28.xlsx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3.xml"/><Relationship Id="rId1" Type="http://schemas.openxmlformats.org/officeDocument/2006/relationships/package" Target="../embeddings/Microsoft_Excel-Arbeitsblatt2.xlsx"/></Relationships>
</file>

<file path=ppt/charts/_rels/chart3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-Arbeitsblatt29.xlsx"/></Relationships>
</file>

<file path=ppt/charts/_rels/chart3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-Arbeitsblatt30.xlsx"/></Relationships>
</file>

<file path=ppt/charts/_rels/chart3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-Arbeitsblatt31.xlsx"/></Relationships>
</file>

<file path=ppt/charts/_rels/chart3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-Arbeitsblatt32.xlsx"/></Relationships>
</file>

<file path=ppt/charts/_rels/chart3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-Arbeitsblatt33.xlsx"/></Relationships>
</file>

<file path=ppt/charts/_rels/chart4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4.xml"/><Relationship Id="rId1" Type="http://schemas.openxmlformats.org/officeDocument/2006/relationships/package" Target="../embeddings/Microsoft_Excel-Arbeitsblatt3.xlsx"/></Relationships>
</file>

<file path=ppt/charts/_rels/chart5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5.xml"/><Relationship Id="rId1" Type="http://schemas.openxmlformats.org/officeDocument/2006/relationships/package" Target="../embeddings/Microsoft_Excel-Arbeitsblatt4.xlsx"/></Relationships>
</file>

<file path=ppt/charts/_rels/chart6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6.xml"/><Relationship Id="rId1" Type="http://schemas.openxmlformats.org/officeDocument/2006/relationships/package" Target="../embeddings/Microsoft_Excel-Arbeitsblatt5.xlsx"/></Relationships>
</file>

<file path=ppt/charts/_rels/chart7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7.xml"/><Relationship Id="rId1" Type="http://schemas.openxmlformats.org/officeDocument/2006/relationships/package" Target="../embeddings/Microsoft_Excel-Arbeitsblatt6.xlsx"/></Relationships>
</file>

<file path=ppt/charts/_rels/chart8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8.xml"/><Relationship Id="rId1" Type="http://schemas.openxmlformats.org/officeDocument/2006/relationships/package" Target="../embeddings/Microsoft_Excel-Arbeitsblatt7.xlsx"/></Relationships>
</file>

<file path=ppt/charts/_rels/chart9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9.xml"/><Relationship Id="rId1" Type="http://schemas.openxmlformats.org/officeDocument/2006/relationships/package" Target="../embeddings/Microsoft_Excel-Arbeitsblatt8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 algn="l">
              <a:defRPr/>
            </a:pPr>
            <a:r>
              <a:rPr lang="de-CH" sz="1800" b="1" i="0" u="none" strike="noStrike" baseline="0" dirty="0" smtClean="0">
                <a:effectLst/>
              </a:rPr>
              <a:t>Umsatzwachstum von Biolebensmitteln &amp; -getränken </a:t>
            </a:r>
          </a:p>
          <a:p>
            <a:pPr algn="l">
              <a:defRPr/>
            </a:pPr>
            <a:r>
              <a:rPr lang="de-CH" sz="1800" b="1" i="0" u="none" strike="noStrike" baseline="0" dirty="0" smtClean="0">
                <a:effectLst/>
              </a:rPr>
              <a:t>sowie der Biolandwirtschaftsfläche 2001</a:t>
            </a:r>
            <a:r>
              <a:rPr lang="de-CH" sz="1680" b="0" i="0" u="none" strike="noStrike" baseline="0" dirty="0" smtClean="0">
                <a:effectLst/>
              </a:rPr>
              <a:t>–</a:t>
            </a:r>
            <a:r>
              <a:rPr lang="de-CH" sz="1800" b="1" i="0" u="none" strike="noStrike" baseline="0" dirty="0" smtClean="0">
                <a:effectLst/>
              </a:rPr>
              <a:t>2017</a:t>
            </a:r>
            <a:r>
              <a:rPr lang="de-CH" dirty="0"/>
              <a:t/>
            </a:r>
            <a:br>
              <a:rPr lang="de-CH" dirty="0"/>
            </a:br>
            <a:r>
              <a:rPr lang="de-CH" sz="1200" b="0" dirty="0" smtClean="0"/>
              <a:t>Quelle:</a:t>
            </a:r>
            <a:r>
              <a:rPr lang="de-CH" sz="1200" b="0" baseline="0" dirty="0" smtClean="0"/>
              <a:t> </a:t>
            </a:r>
            <a:r>
              <a:rPr lang="de-CH" sz="1200" b="0" dirty="0" smtClean="0"/>
              <a:t>Ecovia Intelligence 2019</a:t>
            </a:r>
            <a:endParaRPr lang="de-CH" sz="1200" b="0" dirty="0"/>
          </a:p>
        </c:rich>
      </c:tx>
      <c:layout>
        <c:manualLayout>
          <c:xMode val="edge"/>
          <c:yMode val="edge"/>
          <c:x val="3.7919200424959767E-4"/>
          <c:y val="6.7315438583955452E-3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0.10699715629637212"/>
          <c:y val="0.18580927939479711"/>
          <c:w val="0.80802435528494132"/>
          <c:h val="0.64657701325223649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Einzelhandelsumsatz in Milliarden US-Dollar</c:v>
                </c:pt>
              </c:strCache>
            </c:strRef>
          </c:tx>
          <c:spPr>
            <a:solidFill>
              <a:srgbClr val="2F6C86">
                <a:alpha val="40000"/>
              </a:srgbClr>
            </a:solidFill>
            <a:ln w="38100">
              <a:noFill/>
            </a:ln>
          </c:spPr>
          <c:invertIfNegative val="0"/>
          <c:dLbls>
            <c:numFmt formatCode="#,##0.0" sourceLinked="0"/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numRef>
              <c:f>Sheet1!$A$2:$A$6</c:f>
              <c:numCache>
                <c:formatCode>General</c:formatCode>
                <c:ptCount val="5"/>
                <c:pt idx="0">
                  <c:v>2001</c:v>
                </c:pt>
                <c:pt idx="1">
                  <c:v>2006</c:v>
                </c:pt>
                <c:pt idx="2">
                  <c:v>2011</c:v>
                </c:pt>
                <c:pt idx="3">
                  <c:v>2016</c:v>
                </c:pt>
                <c:pt idx="4">
                  <c:v>2017</c:v>
                </c:pt>
              </c:numCache>
            </c:numRef>
          </c:cat>
          <c:val>
            <c:numRef>
              <c:f>Sheet1!$B$2:$B$6</c:f>
              <c:numCache>
                <c:formatCode>0</c:formatCode>
                <c:ptCount val="5"/>
                <c:pt idx="0">
                  <c:v>21</c:v>
                </c:pt>
                <c:pt idx="1">
                  <c:v>38.6</c:v>
                </c:pt>
                <c:pt idx="2">
                  <c:v>64.900000000000006</c:v>
                </c:pt>
                <c:pt idx="3">
                  <c:v>89.7</c:v>
                </c:pt>
                <c:pt idx="4">
                  <c:v>97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3F6-4FF0-B774-471C3DDC9E2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895554976"/>
        <c:axId val="1895552800"/>
      </c:barChart>
      <c:lineChart>
        <c:grouping val="standard"/>
        <c:varyColors val="0"/>
        <c:ser>
          <c:idx val="1"/>
          <c:order val="1"/>
          <c:tx>
            <c:strRef>
              <c:f>Sheet1!$C$1</c:f>
              <c:strCache>
                <c:ptCount val="1"/>
                <c:pt idx="0">
                  <c:v>Biolandwirtschaftsfläche in Millionen Hektar</c:v>
                </c:pt>
              </c:strCache>
            </c:strRef>
          </c:tx>
          <c:spPr>
            <a:ln w="38100">
              <a:solidFill>
                <a:srgbClr val="2F6C86">
                  <a:alpha val="80000"/>
                </a:srgbClr>
              </a:solidFill>
              <a:prstDash val="lgDash"/>
            </a:ln>
          </c:spPr>
          <c:marker>
            <c:symbol val="none"/>
          </c:marker>
          <c:dPt>
            <c:idx val="3"/>
            <c:bubble3D val="0"/>
            <c:spPr>
              <a:ln w="38100" cmpd="sng">
                <a:solidFill>
                  <a:srgbClr val="2F6C86"/>
                </a:solidFill>
                <a:prstDash val="lgDash"/>
              </a:ln>
            </c:spPr>
            <c:extLst>
              <c:ext xmlns:c16="http://schemas.microsoft.com/office/drawing/2014/chart" uri="{C3380CC4-5D6E-409C-BE32-E72D297353CC}">
                <c16:uniqueId val="{00000002-F3F6-4FF0-B774-471C3DDC9E26}"/>
              </c:ext>
            </c:extLst>
          </c:dPt>
          <c:dLbls>
            <c:numFmt formatCode="#,##0.0" sourceLinked="0"/>
            <c:spPr>
              <a:noFill/>
              <a:ln>
                <a:noFill/>
              </a:ln>
              <a:effectLst/>
            </c:spPr>
            <c:dLblPos val="b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numRef>
              <c:f>Sheet1!$A$2:$A$6</c:f>
              <c:numCache>
                <c:formatCode>General</c:formatCode>
                <c:ptCount val="5"/>
                <c:pt idx="0">
                  <c:v>2001</c:v>
                </c:pt>
                <c:pt idx="1">
                  <c:v>2006</c:v>
                </c:pt>
                <c:pt idx="2">
                  <c:v>2011</c:v>
                </c:pt>
                <c:pt idx="3">
                  <c:v>2016</c:v>
                </c:pt>
                <c:pt idx="4">
                  <c:v>2017</c:v>
                </c:pt>
              </c:numCache>
            </c:numRef>
          </c:cat>
          <c:val>
            <c:numRef>
              <c:f>Sheet1!$C$2:$C$6</c:f>
              <c:numCache>
                <c:formatCode>0</c:formatCode>
                <c:ptCount val="5"/>
                <c:pt idx="0">
                  <c:v>17.3</c:v>
                </c:pt>
                <c:pt idx="1">
                  <c:v>30.2</c:v>
                </c:pt>
                <c:pt idx="2">
                  <c:v>37.5</c:v>
                </c:pt>
                <c:pt idx="3">
                  <c:v>57.8</c:v>
                </c:pt>
                <c:pt idx="4">
                  <c:v>69.8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F3F6-4FF0-B774-471C3DDC9E2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895554976"/>
        <c:axId val="1895552800"/>
      </c:lineChart>
      <c:catAx>
        <c:axId val="189555497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>
            <a:solidFill>
              <a:srgbClr val="2F6C86"/>
            </a:solidFill>
          </a:ln>
        </c:spPr>
        <c:txPr>
          <a:bodyPr/>
          <a:lstStyle/>
          <a:p>
            <a:pPr>
              <a:defRPr sz="1400"/>
            </a:pPr>
            <a:endParaRPr lang="de-DE"/>
          </a:p>
        </c:txPr>
        <c:crossAx val="1895552800"/>
        <c:crosses val="autoZero"/>
        <c:auto val="1"/>
        <c:lblAlgn val="ctr"/>
        <c:lblOffset val="100"/>
        <c:noMultiLvlLbl val="0"/>
      </c:catAx>
      <c:valAx>
        <c:axId val="1895552800"/>
        <c:scaling>
          <c:orientation val="minMax"/>
        </c:scaling>
        <c:delete val="0"/>
        <c:axPos val="l"/>
        <c:majorGridlines>
          <c:spPr>
            <a:ln>
              <a:solidFill>
                <a:srgbClr val="2F6C86"/>
              </a:solidFill>
            </a:ln>
          </c:spPr>
        </c:majorGridlines>
        <c:title>
          <c:tx>
            <c:rich>
              <a:bodyPr rot="-5400000" vert="horz"/>
              <a:lstStyle/>
              <a:p>
                <a:pPr>
                  <a:defRPr sz="1600" b="0"/>
                </a:pPr>
                <a:r>
                  <a:rPr lang="de-CH" sz="1600" b="0" dirty="0" smtClean="0"/>
                  <a:t>In Millionen Hektar/Milliarden</a:t>
                </a:r>
                <a:r>
                  <a:rPr lang="de-CH" sz="1600" b="0" baseline="0" dirty="0" smtClean="0"/>
                  <a:t> US-Dollar</a:t>
                </a:r>
                <a:endParaRPr lang="de-CH" sz="1600" b="0" dirty="0"/>
              </a:p>
            </c:rich>
          </c:tx>
          <c:layout>
            <c:manualLayout>
              <c:xMode val="edge"/>
              <c:yMode val="edge"/>
              <c:x val="1.4042160760861525E-2"/>
              <c:y val="0.16088835892700892"/>
            </c:manualLayout>
          </c:layout>
          <c:overlay val="0"/>
        </c:title>
        <c:numFmt formatCode="#,##0" sourceLinked="0"/>
        <c:majorTickMark val="out"/>
        <c:minorTickMark val="none"/>
        <c:tickLblPos val="nextTo"/>
        <c:spPr>
          <a:ln>
            <a:solidFill>
              <a:srgbClr val="2F6C86"/>
            </a:solidFill>
          </a:ln>
        </c:spPr>
        <c:txPr>
          <a:bodyPr/>
          <a:lstStyle/>
          <a:p>
            <a:pPr>
              <a:defRPr sz="1600"/>
            </a:pPr>
            <a:endParaRPr lang="de-DE"/>
          </a:p>
        </c:txPr>
        <c:crossAx val="1895554976"/>
        <c:crosses val="autoZero"/>
        <c:crossBetween val="between"/>
      </c:valAx>
    </c:plotArea>
    <c:legend>
      <c:legendPos val="b"/>
      <c:layout>
        <c:manualLayout>
          <c:xMode val="edge"/>
          <c:yMode val="edge"/>
          <c:x val="9.6342901154526216E-3"/>
          <c:y val="0.92839711565447414"/>
          <c:w val="0.97918356462705969"/>
          <c:h val="5.8877019752751975E-2"/>
        </c:manualLayout>
      </c:layout>
      <c:overlay val="0"/>
      <c:txPr>
        <a:bodyPr/>
        <a:lstStyle/>
        <a:p>
          <a:pPr>
            <a:defRPr sz="1600"/>
          </a:pPr>
          <a:endParaRPr lang="de-DE"/>
        </a:p>
      </c:txPr>
    </c:legend>
    <c:plotVisOnly val="1"/>
    <c:dispBlanksAs val="gap"/>
    <c:showDLblsOverMax val="0"/>
  </c:chart>
  <c:txPr>
    <a:bodyPr/>
    <a:lstStyle/>
    <a:p>
      <a:pPr>
        <a:defRPr sz="1400"/>
      </a:pPr>
      <a:endParaRPr lang="de-DE"/>
    </a:p>
  </c:txPr>
  <c:externalData r:id="rId1">
    <c:autoUpdate val="0"/>
  </c:externalData>
  <c:userShapes r:id="rId2"/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 algn="l">
              <a:defRPr>
                <a:latin typeface="+mj-lt"/>
              </a:defRPr>
            </a:pPr>
            <a:r>
              <a:rPr lang="en-GB" sz="1800" b="1" i="0" baseline="0" dirty="0" smtClean="0">
                <a:effectLst/>
                <a:latin typeface="+mj-lt"/>
              </a:rPr>
              <a:t>Die </a:t>
            </a:r>
            <a:r>
              <a:rPr lang="en-GB" sz="1800" b="1" i="0" baseline="0" dirty="0" err="1" smtClean="0">
                <a:effectLst/>
                <a:latin typeface="+mj-lt"/>
              </a:rPr>
              <a:t>zehn</a:t>
            </a:r>
            <a:r>
              <a:rPr lang="en-GB" sz="1800" b="1" i="0" baseline="0" dirty="0" smtClean="0">
                <a:effectLst/>
                <a:latin typeface="+mj-lt"/>
              </a:rPr>
              <a:t> </a:t>
            </a:r>
            <a:r>
              <a:rPr lang="en-GB" sz="1800" b="1" i="0" baseline="0" dirty="0" err="1" smtClean="0">
                <a:effectLst/>
                <a:latin typeface="+mj-lt"/>
              </a:rPr>
              <a:t>Länder</a:t>
            </a:r>
            <a:r>
              <a:rPr lang="en-GB" sz="1800" b="1" i="0" baseline="0" dirty="0" smtClean="0">
                <a:effectLst/>
                <a:latin typeface="+mj-lt"/>
              </a:rPr>
              <a:t> </a:t>
            </a:r>
            <a:r>
              <a:rPr lang="en-GB" sz="1800" b="1" i="0" baseline="0" dirty="0" err="1" smtClean="0">
                <a:effectLst/>
                <a:latin typeface="+mj-lt"/>
              </a:rPr>
              <a:t>mit</a:t>
            </a:r>
            <a:r>
              <a:rPr lang="en-GB" sz="1800" b="1" i="0" baseline="0" dirty="0" smtClean="0">
                <a:effectLst/>
                <a:latin typeface="+mj-lt"/>
              </a:rPr>
              <a:t> den </a:t>
            </a:r>
            <a:r>
              <a:rPr lang="en-GB" sz="1800" b="1" i="0" baseline="0" dirty="0" err="1" smtClean="0">
                <a:effectLst/>
                <a:latin typeface="+mj-lt"/>
              </a:rPr>
              <a:t>meisten</a:t>
            </a:r>
            <a:r>
              <a:rPr lang="en-GB" sz="1800" b="1" i="0" baseline="0" dirty="0" smtClean="0">
                <a:effectLst/>
                <a:latin typeface="+mj-lt"/>
              </a:rPr>
              <a:t> </a:t>
            </a:r>
            <a:r>
              <a:rPr lang="en-GB" sz="1800" b="1" i="0" baseline="0" dirty="0" err="1" smtClean="0">
                <a:effectLst/>
                <a:latin typeface="+mj-lt"/>
              </a:rPr>
              <a:t>Bioproduzenten</a:t>
            </a:r>
            <a:r>
              <a:rPr lang="en-GB" sz="1800" b="1" i="0" baseline="0" dirty="0" smtClean="0">
                <a:effectLst/>
                <a:latin typeface="+mj-lt"/>
              </a:rPr>
              <a:t> 2017</a:t>
            </a:r>
            <a:endParaRPr lang="en-GB" sz="1800" dirty="0" smtClean="0">
              <a:effectLst/>
              <a:latin typeface="+mj-lt"/>
            </a:endParaRPr>
          </a:p>
          <a:p>
            <a:pPr algn="l">
              <a:defRPr>
                <a:latin typeface="+mj-lt"/>
              </a:defRPr>
            </a:pPr>
            <a:r>
              <a:rPr lang="en-GB" sz="1200" b="0" i="0" baseline="0" dirty="0" err="1" smtClean="0">
                <a:effectLst/>
                <a:latin typeface="+mj-lt"/>
              </a:rPr>
              <a:t>Quelle</a:t>
            </a:r>
            <a:r>
              <a:rPr lang="en-GB" sz="1200" b="0" i="0" baseline="0" dirty="0" smtClean="0">
                <a:effectLst/>
                <a:latin typeface="+mj-lt"/>
              </a:rPr>
              <a:t>: FiBL-</a:t>
            </a:r>
            <a:r>
              <a:rPr lang="en-GB" sz="1200" b="0" i="0" baseline="0" dirty="0" err="1" smtClean="0">
                <a:effectLst/>
                <a:latin typeface="+mj-lt"/>
              </a:rPr>
              <a:t>Erhebung</a:t>
            </a:r>
            <a:r>
              <a:rPr lang="en-GB" sz="1200" b="0" i="0" baseline="0" dirty="0" smtClean="0">
                <a:effectLst/>
                <a:latin typeface="+mj-lt"/>
              </a:rPr>
              <a:t> 2019</a:t>
            </a:r>
            <a:endParaRPr lang="en-GB" sz="1200" dirty="0">
              <a:effectLst/>
              <a:latin typeface="+mj-lt"/>
            </a:endParaRPr>
          </a:p>
        </c:rich>
      </c:tx>
      <c:layout>
        <c:manualLayout>
          <c:xMode val="edge"/>
          <c:yMode val="edge"/>
          <c:x val="5.8098487175755248E-5"/>
          <c:y val="0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0.17739118336526319"/>
          <c:y val="0.20063548494611713"/>
          <c:w val="0.73240794401971454"/>
          <c:h val="0.63851572047550265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Tabelle1!$B$1</c:f>
              <c:strCache>
                <c:ptCount val="1"/>
                <c:pt idx="0">
                  <c:v>Producers</c:v>
                </c:pt>
              </c:strCache>
            </c:strRef>
          </c:tx>
          <c:spPr>
            <a:solidFill>
              <a:srgbClr val="2F6C86"/>
            </a:solidFill>
          </c:spPr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600">
                    <a:latin typeface="+mj-lt"/>
                  </a:defRPr>
                </a:pPr>
                <a:endParaRPr lang="de-DE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Tabelle1!$A$2:$A$11</c:f>
              <c:strCache>
                <c:ptCount val="10"/>
                <c:pt idx="0">
                  <c:v>Paraguay</c:v>
                </c:pt>
                <c:pt idx="1">
                  <c:v>Italien</c:v>
                </c:pt>
                <c:pt idx="2">
                  <c:v>Türkei</c:v>
                </c:pt>
                <c:pt idx="3">
                  <c:v>Peru</c:v>
                </c:pt>
                <c:pt idx="4">
                  <c:v>Tansania</c:v>
                </c:pt>
                <c:pt idx="5">
                  <c:v>Philippinen</c:v>
                </c:pt>
                <c:pt idx="6">
                  <c:v>Äthiopien</c:v>
                </c:pt>
                <c:pt idx="7">
                  <c:v>Mexiko</c:v>
                </c:pt>
                <c:pt idx="8">
                  <c:v>Uganda</c:v>
                </c:pt>
                <c:pt idx="9">
                  <c:v>Indien</c:v>
                </c:pt>
              </c:strCache>
            </c:strRef>
          </c:cat>
          <c:val>
            <c:numRef>
              <c:f>Tabelle1!$B$2:$B$11</c:f>
              <c:numCache>
                <c:formatCode>#,##0</c:formatCode>
                <c:ptCount val="10"/>
                <c:pt idx="0">
                  <c:v>58258</c:v>
                </c:pt>
                <c:pt idx="1">
                  <c:v>66773</c:v>
                </c:pt>
                <c:pt idx="2">
                  <c:v>75067</c:v>
                </c:pt>
                <c:pt idx="3">
                  <c:v>87460</c:v>
                </c:pt>
                <c:pt idx="4">
                  <c:v>148610</c:v>
                </c:pt>
                <c:pt idx="5">
                  <c:v>166001</c:v>
                </c:pt>
                <c:pt idx="6">
                  <c:v>203602</c:v>
                </c:pt>
                <c:pt idx="7">
                  <c:v>210000</c:v>
                </c:pt>
                <c:pt idx="8">
                  <c:v>210352</c:v>
                </c:pt>
                <c:pt idx="9">
                  <c:v>835000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A65-4949-89D6-5C2C284E9C8F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62"/>
        <c:axId val="1895555520"/>
        <c:axId val="1895558240"/>
      </c:barChart>
      <c:catAx>
        <c:axId val="1895555520"/>
        <c:scaling>
          <c:orientation val="minMax"/>
        </c:scaling>
        <c:delete val="0"/>
        <c:axPos val="l"/>
        <c:numFmt formatCode="General" sourceLinked="0"/>
        <c:majorTickMark val="out"/>
        <c:minorTickMark val="none"/>
        <c:tickLblPos val="nextTo"/>
        <c:spPr>
          <a:ln>
            <a:solidFill>
              <a:srgbClr val="2F6C86"/>
            </a:solidFill>
          </a:ln>
        </c:spPr>
        <c:txPr>
          <a:bodyPr/>
          <a:lstStyle/>
          <a:p>
            <a:pPr>
              <a:defRPr sz="1600">
                <a:latin typeface="+mj-lt"/>
              </a:defRPr>
            </a:pPr>
            <a:endParaRPr lang="de-DE"/>
          </a:p>
        </c:txPr>
        <c:crossAx val="1895558240"/>
        <c:crosses val="autoZero"/>
        <c:auto val="1"/>
        <c:lblAlgn val="ctr"/>
        <c:lblOffset val="100"/>
        <c:tickLblSkip val="1"/>
        <c:noMultiLvlLbl val="0"/>
      </c:catAx>
      <c:valAx>
        <c:axId val="1895558240"/>
        <c:scaling>
          <c:orientation val="minMax"/>
        </c:scaling>
        <c:delete val="0"/>
        <c:axPos val="b"/>
        <c:majorGridlines>
          <c:spPr>
            <a:ln>
              <a:solidFill>
                <a:srgbClr val="2F6C86"/>
              </a:solidFill>
            </a:ln>
          </c:spPr>
        </c:majorGridlines>
        <c:title>
          <c:tx>
            <c:rich>
              <a:bodyPr/>
              <a:lstStyle/>
              <a:p>
                <a:pPr>
                  <a:defRPr sz="1600">
                    <a:latin typeface="+mj-lt"/>
                  </a:defRPr>
                </a:pPr>
                <a:r>
                  <a:rPr lang="en-GB" sz="1600" b="0" i="0" baseline="0" dirty="0" err="1" smtClean="0">
                    <a:effectLst/>
                    <a:latin typeface="+mj-lt"/>
                  </a:rPr>
                  <a:t>Anzahl</a:t>
                </a:r>
                <a:r>
                  <a:rPr lang="en-GB" sz="1600" b="0" i="0" baseline="0" dirty="0" smtClean="0">
                    <a:effectLst/>
                    <a:latin typeface="+mj-lt"/>
                  </a:rPr>
                  <a:t> </a:t>
                </a:r>
                <a:r>
                  <a:rPr lang="en-GB" sz="1600" b="0" i="0" baseline="0" dirty="0" err="1" smtClean="0">
                    <a:effectLst/>
                    <a:latin typeface="+mj-lt"/>
                  </a:rPr>
                  <a:t>Produzenten</a:t>
                </a:r>
                <a:endParaRPr lang="en-GB" sz="1600" dirty="0">
                  <a:effectLst/>
                  <a:latin typeface="+mj-lt"/>
                </a:endParaRPr>
              </a:p>
            </c:rich>
          </c:tx>
          <c:layout>
            <c:manualLayout>
              <c:xMode val="edge"/>
              <c:yMode val="edge"/>
              <c:x val="0.42550980115427817"/>
              <c:y val="0.93313242973002997"/>
            </c:manualLayout>
          </c:layout>
          <c:overlay val="0"/>
        </c:title>
        <c:numFmt formatCode="#,##0" sourceLinked="1"/>
        <c:majorTickMark val="out"/>
        <c:minorTickMark val="none"/>
        <c:tickLblPos val="nextTo"/>
        <c:spPr>
          <a:ln>
            <a:solidFill>
              <a:srgbClr val="2F6C86"/>
            </a:solidFill>
          </a:ln>
        </c:spPr>
        <c:txPr>
          <a:bodyPr/>
          <a:lstStyle/>
          <a:p>
            <a:pPr>
              <a:defRPr sz="1600">
                <a:latin typeface="+mj-lt"/>
              </a:defRPr>
            </a:pPr>
            <a:endParaRPr lang="de-DE"/>
          </a:p>
        </c:txPr>
        <c:crossAx val="1895555520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de-DE"/>
    </a:p>
  </c:txPr>
  <c:externalData r:id="rId1">
    <c:autoUpdate val="0"/>
  </c:externalData>
  <c:userShapes r:id="rId2"/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 algn="l">
              <a:defRPr sz="2000">
                <a:latin typeface="+mj-lt"/>
              </a:defRPr>
            </a:pPr>
            <a:r>
              <a:rPr lang="de-CH" sz="1800" b="1" i="0" baseline="0" dirty="0" smtClean="0">
                <a:effectLst/>
                <a:latin typeface="+mj-lt"/>
              </a:rPr>
              <a:t>Bioproduzenten nach Kontinenten 2017</a:t>
            </a:r>
            <a:r>
              <a:rPr lang="en-US" sz="1800" b="1" i="0" baseline="0" dirty="0" smtClean="0">
                <a:effectLst/>
                <a:latin typeface="+mj-lt"/>
              </a:rPr>
              <a:t/>
            </a:r>
            <a:br>
              <a:rPr lang="en-US" sz="1800" b="1" i="0" baseline="0" dirty="0" smtClean="0">
                <a:effectLst/>
                <a:latin typeface="+mj-lt"/>
              </a:rPr>
            </a:br>
            <a:r>
              <a:rPr lang="en-US" sz="1200" b="0" i="0" baseline="0" dirty="0" err="1" smtClean="0">
                <a:effectLst/>
                <a:latin typeface="+mj-lt"/>
              </a:rPr>
              <a:t>Quelle</a:t>
            </a:r>
            <a:r>
              <a:rPr lang="en-US" sz="1200" b="0" i="0" baseline="0" dirty="0" smtClean="0">
                <a:effectLst/>
                <a:latin typeface="+mj-lt"/>
              </a:rPr>
              <a:t>: </a:t>
            </a:r>
            <a:r>
              <a:rPr lang="en-US" sz="1200" b="0" i="0" baseline="0" dirty="0" err="1" smtClean="0">
                <a:effectLst/>
                <a:latin typeface="+mj-lt"/>
              </a:rPr>
              <a:t>FiBL-Erhebung</a:t>
            </a:r>
            <a:r>
              <a:rPr lang="en-US" sz="1200" b="0" i="0" baseline="0" dirty="0" smtClean="0">
                <a:effectLst/>
                <a:latin typeface="+mj-lt"/>
              </a:rPr>
              <a:t> 2019</a:t>
            </a:r>
            <a:endParaRPr lang="en-GB" sz="1200" dirty="0">
              <a:effectLst/>
              <a:latin typeface="+mj-lt"/>
            </a:endParaRPr>
          </a:p>
        </c:rich>
      </c:tx>
      <c:layout>
        <c:manualLayout>
          <c:xMode val="edge"/>
          <c:yMode val="edge"/>
          <c:x val="1.0013507271121779E-4"/>
          <c:y val="1.3052253453319997E-3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0.26707401047848367"/>
          <c:y val="0.29221864237306966"/>
          <c:w val="0.41813739617490253"/>
          <c:h val="0.56309169351553545"/>
        </c:manualLayout>
      </c:layout>
      <c:pieChart>
        <c:varyColors val="1"/>
        <c:ser>
          <c:idx val="0"/>
          <c:order val="0"/>
          <c:tx>
            <c:strRef>
              <c:f>Tabelle1!$B$1</c:f>
              <c:strCache>
                <c:ptCount val="1"/>
                <c:pt idx="0">
                  <c:v>Producers</c:v>
                </c:pt>
              </c:strCache>
            </c:strRef>
          </c:tx>
          <c:spPr>
            <a:solidFill>
              <a:srgbClr val="2F6C86"/>
            </a:solidFill>
            <a:ln>
              <a:solidFill>
                <a:schemeClr val="bg1"/>
              </a:solidFill>
            </a:ln>
          </c:spPr>
          <c:dPt>
            <c:idx val="0"/>
            <c:bubble3D val="0"/>
            <c:extLst>
              <c:ext xmlns:c16="http://schemas.microsoft.com/office/drawing/2014/chart" uri="{C3380CC4-5D6E-409C-BE32-E72D297353CC}">
                <c16:uniqueId val="{00000000-3F86-4EF5-B1D1-0EDF3CCCB072}"/>
              </c:ext>
            </c:extLst>
          </c:dPt>
          <c:dPt>
            <c:idx val="1"/>
            <c:bubble3D val="0"/>
            <c:spPr>
              <a:solidFill>
                <a:srgbClr val="2F6C86">
                  <a:alpha val="80000"/>
                </a:srgbClr>
              </a:solidFill>
              <a:ln>
                <a:solidFill>
                  <a:schemeClr val="bg1"/>
                </a:solidFill>
              </a:ln>
            </c:spPr>
            <c:extLst>
              <c:ext xmlns:c16="http://schemas.microsoft.com/office/drawing/2014/chart" uri="{C3380CC4-5D6E-409C-BE32-E72D297353CC}">
                <c16:uniqueId val="{00000002-3F86-4EF5-B1D1-0EDF3CCCB072}"/>
              </c:ext>
            </c:extLst>
          </c:dPt>
          <c:dPt>
            <c:idx val="2"/>
            <c:bubble3D val="0"/>
            <c:spPr>
              <a:solidFill>
                <a:srgbClr val="2F6C86">
                  <a:alpha val="60000"/>
                </a:srgbClr>
              </a:solidFill>
              <a:ln>
                <a:solidFill>
                  <a:schemeClr val="bg1"/>
                </a:solidFill>
              </a:ln>
            </c:spPr>
            <c:extLst>
              <c:ext xmlns:c16="http://schemas.microsoft.com/office/drawing/2014/chart" uri="{C3380CC4-5D6E-409C-BE32-E72D297353CC}">
                <c16:uniqueId val="{00000004-3F86-4EF5-B1D1-0EDF3CCCB072}"/>
              </c:ext>
            </c:extLst>
          </c:dPt>
          <c:dPt>
            <c:idx val="3"/>
            <c:bubble3D val="0"/>
            <c:spPr>
              <a:solidFill>
                <a:srgbClr val="2F6C86">
                  <a:alpha val="40000"/>
                </a:srgbClr>
              </a:solidFill>
              <a:ln>
                <a:solidFill>
                  <a:schemeClr val="bg1"/>
                </a:solidFill>
              </a:ln>
            </c:spPr>
            <c:extLst>
              <c:ext xmlns:c16="http://schemas.microsoft.com/office/drawing/2014/chart" uri="{C3380CC4-5D6E-409C-BE32-E72D297353CC}">
                <c16:uniqueId val="{00000006-3F86-4EF5-B1D1-0EDF3CCCB072}"/>
              </c:ext>
            </c:extLst>
          </c:dPt>
          <c:dPt>
            <c:idx val="4"/>
            <c:bubble3D val="0"/>
            <c:spPr>
              <a:solidFill>
                <a:srgbClr val="2F6C86">
                  <a:alpha val="20000"/>
                </a:srgbClr>
              </a:solidFill>
              <a:ln>
                <a:solidFill>
                  <a:schemeClr val="bg1"/>
                </a:solidFill>
              </a:ln>
            </c:spPr>
            <c:extLst>
              <c:ext xmlns:c16="http://schemas.microsoft.com/office/drawing/2014/chart" uri="{C3380CC4-5D6E-409C-BE32-E72D297353CC}">
                <c16:uniqueId val="{00000008-3F86-4EF5-B1D1-0EDF3CCCB072}"/>
              </c:ext>
            </c:extLst>
          </c:dPt>
          <c:dPt>
            <c:idx val="5"/>
            <c:bubble3D val="0"/>
            <c:spPr>
              <a:solidFill>
                <a:srgbClr val="2F6C86">
                  <a:alpha val="10000"/>
                </a:srgbClr>
              </a:solidFill>
              <a:ln>
                <a:solidFill>
                  <a:schemeClr val="bg1"/>
                </a:solidFill>
              </a:ln>
            </c:spPr>
            <c:extLst>
              <c:ext xmlns:c16="http://schemas.microsoft.com/office/drawing/2014/chart" uri="{C3380CC4-5D6E-409C-BE32-E72D297353CC}">
                <c16:uniqueId val="{0000000A-3F86-4EF5-B1D1-0EDF3CCCB072}"/>
              </c:ext>
            </c:extLst>
          </c:dPt>
          <c:dLbls>
            <c:dLbl>
              <c:idx val="4"/>
              <c:layout>
                <c:manualLayout>
                  <c:x val="-4.0224575437037266E-2"/>
                  <c:y val="-4.4680220716216718E-2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3F86-4EF5-B1D1-0EDF3CCCB072}"/>
                </c:ext>
              </c:extLst>
            </c:dLbl>
            <c:dLbl>
              <c:idx val="5"/>
              <c:layout>
                <c:manualLayout>
                  <c:x val="0.10210853764786369"/>
                  <c:y val="-2.3515905640114493E-3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3F86-4EF5-B1D1-0EDF3CCCB072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600">
                    <a:latin typeface="+mj-lt"/>
                  </a:defRPr>
                </a:pPr>
                <a:endParaRPr lang="de-DE"/>
              </a:p>
            </c:txPr>
            <c:dLblPos val="outEnd"/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Tabelle1!$A$2:$A$7</c:f>
              <c:strCache>
                <c:ptCount val="6"/>
                <c:pt idx="0">
                  <c:v>Asien</c:v>
                </c:pt>
                <c:pt idx="1">
                  <c:v>Afrika</c:v>
                </c:pt>
                <c:pt idx="2">
                  <c:v>Lateinamerika</c:v>
                </c:pt>
                <c:pt idx="3">
                  <c:v>Europa</c:v>
                </c:pt>
                <c:pt idx="4">
                  <c:v>Ozeanien</c:v>
                </c:pt>
                <c:pt idx="5">
                  <c:v>Nordamerika</c:v>
                </c:pt>
              </c:strCache>
            </c:strRef>
          </c:cat>
          <c:val>
            <c:numRef>
              <c:f>Tabelle1!$B$2:$B$7</c:f>
              <c:numCache>
                <c:formatCode>General</c:formatCode>
                <c:ptCount val="6"/>
                <c:pt idx="0">
                  <c:v>1144263</c:v>
                </c:pt>
                <c:pt idx="1">
                  <c:v>815070</c:v>
                </c:pt>
                <c:pt idx="2">
                  <c:v>455749</c:v>
                </c:pt>
                <c:pt idx="3">
                  <c:v>397509</c:v>
                </c:pt>
                <c:pt idx="4">
                  <c:v>26750</c:v>
                </c:pt>
                <c:pt idx="5">
                  <c:v>19017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B-3F86-4EF5-B1D1-0EDF3CCCB072}"/>
            </c:ext>
          </c:extLst>
        </c:ser>
        <c:dLbls>
          <c:dLblPos val="bestFit"/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plotVisOnly val="1"/>
    <c:dispBlanksAs val="gap"/>
    <c:showDLblsOverMax val="0"/>
  </c:chart>
  <c:txPr>
    <a:bodyPr/>
    <a:lstStyle/>
    <a:p>
      <a:pPr>
        <a:defRPr sz="1800"/>
      </a:pPr>
      <a:endParaRPr lang="de-DE"/>
    </a:p>
  </c:txPr>
  <c:externalData r:id="rId1">
    <c:autoUpdate val="0"/>
  </c:externalData>
  <c:userShapes r:id="rId2"/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 algn="l">
              <a:defRPr/>
            </a:pPr>
            <a:r>
              <a:rPr lang="en-GB" sz="1800" b="1" i="0" baseline="0" dirty="0" smtClean="0">
                <a:effectLst/>
                <a:latin typeface="+mj-lt"/>
              </a:rPr>
              <a:t>Die </a:t>
            </a:r>
            <a:r>
              <a:rPr lang="en-GB" sz="1800" b="1" i="0" baseline="0" dirty="0" err="1" smtClean="0">
                <a:effectLst/>
                <a:latin typeface="+mj-lt"/>
              </a:rPr>
              <a:t>zehn</a:t>
            </a:r>
            <a:r>
              <a:rPr lang="en-GB" sz="1800" b="1" i="0" baseline="0" dirty="0" smtClean="0">
                <a:effectLst/>
                <a:latin typeface="+mj-lt"/>
              </a:rPr>
              <a:t> </a:t>
            </a:r>
            <a:r>
              <a:rPr lang="en-GB" sz="1800" b="1" i="0" baseline="0" dirty="0" err="1" smtClean="0">
                <a:effectLst/>
                <a:latin typeface="+mj-lt"/>
              </a:rPr>
              <a:t>grössten</a:t>
            </a:r>
            <a:r>
              <a:rPr lang="en-GB" sz="1800" b="1" i="0" baseline="0" dirty="0" smtClean="0">
                <a:effectLst/>
                <a:latin typeface="+mj-lt"/>
              </a:rPr>
              <a:t> </a:t>
            </a:r>
            <a:r>
              <a:rPr lang="en-GB" sz="1800" b="1" i="0" baseline="0" dirty="0" err="1" smtClean="0">
                <a:effectLst/>
                <a:latin typeface="+mj-lt"/>
              </a:rPr>
              <a:t>Biomärkte</a:t>
            </a:r>
            <a:r>
              <a:rPr lang="en-GB" sz="1800" b="1" i="0" baseline="0" dirty="0" smtClean="0">
                <a:effectLst/>
                <a:latin typeface="+mj-lt"/>
              </a:rPr>
              <a:t> 2017</a:t>
            </a:r>
            <a:endParaRPr lang="en-GB" sz="1800" dirty="0" smtClean="0">
              <a:effectLst/>
              <a:latin typeface="+mj-lt"/>
            </a:endParaRPr>
          </a:p>
          <a:p>
            <a:pPr algn="l">
              <a:defRPr/>
            </a:pPr>
            <a:r>
              <a:rPr lang="en-GB" sz="1200" b="0" i="0" baseline="0" dirty="0" err="1" smtClean="0">
                <a:effectLst/>
                <a:latin typeface="+mj-lt"/>
              </a:rPr>
              <a:t>Quelle</a:t>
            </a:r>
            <a:r>
              <a:rPr lang="en-GB" sz="1200" b="0" i="0" baseline="0" dirty="0" smtClean="0">
                <a:effectLst/>
                <a:latin typeface="+mj-lt"/>
              </a:rPr>
              <a:t>: FiBL-AMI-</a:t>
            </a:r>
            <a:r>
              <a:rPr lang="en-GB" sz="1200" b="0" i="0" baseline="0" dirty="0" err="1" smtClean="0">
                <a:effectLst/>
                <a:latin typeface="+mj-lt"/>
              </a:rPr>
              <a:t>Erhebung</a:t>
            </a:r>
            <a:r>
              <a:rPr lang="en-GB" sz="1200" b="0" i="0" baseline="0" dirty="0" smtClean="0">
                <a:effectLst/>
                <a:latin typeface="+mj-lt"/>
              </a:rPr>
              <a:t> 2019</a:t>
            </a:r>
            <a:endParaRPr lang="en-GB" sz="1200" dirty="0">
              <a:effectLst/>
              <a:latin typeface="+mj-lt"/>
            </a:endParaRPr>
          </a:p>
        </c:rich>
      </c:tx>
      <c:layout>
        <c:manualLayout>
          <c:xMode val="edge"/>
          <c:yMode val="edge"/>
          <c:x val="3.3402230971128601E-3"/>
          <c:y val="8.6695526059242024E-4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0.29089524847792425"/>
          <c:y val="0.16664640188254901"/>
          <c:w val="0.65768321118403217"/>
          <c:h val="0.68618604035632902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Tabelle1!$B$1</c:f>
              <c:strCache>
                <c:ptCount val="1"/>
                <c:pt idx="0">
                  <c:v>Retail sales in million Euros</c:v>
                </c:pt>
              </c:strCache>
            </c:strRef>
          </c:tx>
          <c:spPr>
            <a:solidFill>
              <a:srgbClr val="2F6C86"/>
            </a:solidFill>
          </c:spPr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600"/>
                </a:pPr>
                <a:endParaRPr lang="de-DE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Tabelle1!$A$2:$A$11</c:f>
              <c:strCache>
                <c:ptCount val="10"/>
                <c:pt idx="0">
                  <c:v>Spanien</c:v>
                </c:pt>
                <c:pt idx="1">
                  <c:v>Vereinigtes Königreich</c:v>
                </c:pt>
                <c:pt idx="2">
                  <c:v>Schweden</c:v>
                </c:pt>
                <c:pt idx="3">
                  <c:v>Schweiz</c:v>
                </c:pt>
                <c:pt idx="4">
                  <c:v>Kanada</c:v>
                </c:pt>
                <c:pt idx="5">
                  <c:v>Italien</c:v>
                </c:pt>
                <c:pt idx="6">
                  <c:v>China</c:v>
                </c:pt>
                <c:pt idx="7">
                  <c:v>Frankreich</c:v>
                </c:pt>
                <c:pt idx="8">
                  <c:v>Deutschland</c:v>
                </c:pt>
                <c:pt idx="9">
                  <c:v>Vereinigte Staaten</c:v>
                </c:pt>
              </c:strCache>
            </c:strRef>
          </c:cat>
          <c:val>
            <c:numRef>
              <c:f>Tabelle1!$B$2:$B$11</c:f>
              <c:numCache>
                <c:formatCode>#,##0</c:formatCode>
                <c:ptCount val="10"/>
                <c:pt idx="0">
                  <c:v>1903</c:v>
                </c:pt>
                <c:pt idx="1">
                  <c:v>2307</c:v>
                </c:pt>
                <c:pt idx="2">
                  <c:v>2366</c:v>
                </c:pt>
                <c:pt idx="3">
                  <c:v>2435</c:v>
                </c:pt>
                <c:pt idx="4">
                  <c:v>3002</c:v>
                </c:pt>
                <c:pt idx="5">
                  <c:v>3137</c:v>
                </c:pt>
                <c:pt idx="6">
                  <c:v>7644</c:v>
                </c:pt>
                <c:pt idx="7">
                  <c:v>7921</c:v>
                </c:pt>
                <c:pt idx="8">
                  <c:v>10040</c:v>
                </c:pt>
                <c:pt idx="9">
                  <c:v>40011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785-48F4-AAE5-73AEE6E52DBD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62"/>
        <c:axId val="1895560416"/>
        <c:axId val="1900071472"/>
      </c:barChart>
      <c:catAx>
        <c:axId val="1895560416"/>
        <c:scaling>
          <c:orientation val="minMax"/>
        </c:scaling>
        <c:delete val="0"/>
        <c:axPos val="l"/>
        <c:numFmt formatCode="General" sourceLinked="0"/>
        <c:majorTickMark val="out"/>
        <c:minorTickMark val="none"/>
        <c:tickLblPos val="nextTo"/>
        <c:spPr>
          <a:ln>
            <a:solidFill>
              <a:srgbClr val="2F6C86"/>
            </a:solidFill>
          </a:ln>
        </c:spPr>
        <c:txPr>
          <a:bodyPr/>
          <a:lstStyle/>
          <a:p>
            <a:pPr>
              <a:defRPr sz="1600"/>
            </a:pPr>
            <a:endParaRPr lang="de-DE"/>
          </a:p>
        </c:txPr>
        <c:crossAx val="1900071472"/>
        <c:crosses val="autoZero"/>
        <c:auto val="1"/>
        <c:lblAlgn val="ctr"/>
        <c:lblOffset val="100"/>
        <c:tickLblSkip val="1"/>
        <c:noMultiLvlLbl val="0"/>
      </c:catAx>
      <c:valAx>
        <c:axId val="1900071472"/>
        <c:scaling>
          <c:orientation val="minMax"/>
        </c:scaling>
        <c:delete val="0"/>
        <c:axPos val="b"/>
        <c:majorGridlines>
          <c:spPr>
            <a:ln>
              <a:solidFill>
                <a:srgbClr val="2F6C86"/>
              </a:solidFill>
            </a:ln>
          </c:spPr>
        </c:majorGridlines>
        <c:title>
          <c:tx>
            <c:rich>
              <a:bodyPr/>
              <a:lstStyle/>
              <a:p>
                <a:pPr>
                  <a:defRPr b="0"/>
                </a:pPr>
                <a:r>
                  <a:rPr lang="en-GB" sz="1600" b="0" i="0" baseline="0" dirty="0" err="1" smtClean="0">
                    <a:effectLst/>
                    <a:latin typeface="+mj-lt"/>
                  </a:rPr>
                  <a:t>Einzelhandelsumsätze</a:t>
                </a:r>
                <a:r>
                  <a:rPr lang="en-GB" sz="1600" b="0" i="0" baseline="0" dirty="0" smtClean="0">
                    <a:effectLst/>
                    <a:latin typeface="+mj-lt"/>
                  </a:rPr>
                  <a:t> in </a:t>
                </a:r>
                <a:r>
                  <a:rPr lang="en-GB" sz="1600" b="0" i="0" baseline="0" dirty="0" err="1" smtClean="0">
                    <a:effectLst/>
                    <a:latin typeface="+mj-lt"/>
                  </a:rPr>
                  <a:t>Millionen</a:t>
                </a:r>
                <a:r>
                  <a:rPr lang="en-GB" sz="1600" b="0" i="0" baseline="0" dirty="0" smtClean="0">
                    <a:effectLst/>
                    <a:latin typeface="+mj-lt"/>
                  </a:rPr>
                  <a:t> Euro </a:t>
                </a:r>
                <a:endParaRPr lang="en-GB" sz="1600" dirty="0">
                  <a:effectLst/>
                  <a:latin typeface="+mj-lt"/>
                </a:endParaRPr>
              </a:p>
            </c:rich>
          </c:tx>
          <c:layout>
            <c:manualLayout>
              <c:xMode val="edge"/>
              <c:yMode val="edge"/>
              <c:x val="0.47427166634051721"/>
              <c:y val="0.93749135811988271"/>
            </c:manualLayout>
          </c:layout>
          <c:overlay val="0"/>
        </c:title>
        <c:numFmt formatCode="#,##0" sourceLinked="1"/>
        <c:majorTickMark val="out"/>
        <c:minorTickMark val="none"/>
        <c:tickLblPos val="nextTo"/>
        <c:spPr>
          <a:ln>
            <a:solidFill>
              <a:srgbClr val="2F6C86"/>
            </a:solidFill>
          </a:ln>
        </c:spPr>
        <c:crossAx val="1895560416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600"/>
      </a:pPr>
      <a:endParaRPr lang="de-DE"/>
    </a:p>
  </c:txPr>
  <c:externalData r:id="rId1">
    <c:autoUpdate val="0"/>
  </c:externalData>
  <c:userShapes r:id="rId2"/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 algn="l">
              <a:defRPr>
                <a:latin typeface="+mj-lt"/>
              </a:defRPr>
            </a:pPr>
            <a:r>
              <a:rPr lang="en-GB" sz="1800" b="1" i="0" baseline="0" dirty="0" smtClean="0">
                <a:effectLst/>
                <a:latin typeface="+mj-lt"/>
              </a:rPr>
              <a:t>Die </a:t>
            </a:r>
            <a:r>
              <a:rPr lang="en-GB" sz="1800" b="1" i="0" baseline="0" dirty="0" err="1" smtClean="0">
                <a:effectLst/>
                <a:latin typeface="+mj-lt"/>
              </a:rPr>
              <a:t>zehn</a:t>
            </a:r>
            <a:r>
              <a:rPr lang="en-GB" sz="1800" b="1" i="0" baseline="0" dirty="0" smtClean="0">
                <a:effectLst/>
                <a:latin typeface="+mj-lt"/>
              </a:rPr>
              <a:t> </a:t>
            </a:r>
            <a:r>
              <a:rPr lang="en-GB" sz="1800" b="1" i="0" baseline="0" dirty="0" err="1" smtClean="0">
                <a:effectLst/>
                <a:latin typeface="+mj-lt"/>
              </a:rPr>
              <a:t>Länder</a:t>
            </a:r>
            <a:r>
              <a:rPr lang="en-GB" sz="1800" b="1" i="0" baseline="0" dirty="0" smtClean="0">
                <a:effectLst/>
                <a:latin typeface="+mj-lt"/>
              </a:rPr>
              <a:t> </a:t>
            </a:r>
            <a:r>
              <a:rPr lang="en-GB" sz="1800" b="1" i="0" baseline="0" dirty="0" err="1" smtClean="0">
                <a:effectLst/>
                <a:latin typeface="+mj-lt"/>
              </a:rPr>
              <a:t>mit</a:t>
            </a:r>
            <a:r>
              <a:rPr lang="en-GB" sz="1800" b="1" i="0" baseline="0" dirty="0" smtClean="0">
                <a:effectLst/>
                <a:latin typeface="+mj-lt"/>
              </a:rPr>
              <a:t> </a:t>
            </a:r>
            <a:r>
              <a:rPr lang="en-GB" sz="1800" b="1" i="0" baseline="0" dirty="0" err="1" smtClean="0">
                <a:effectLst/>
                <a:latin typeface="+mj-lt"/>
              </a:rPr>
              <a:t>dem</a:t>
            </a:r>
            <a:r>
              <a:rPr lang="en-GB" sz="1800" b="1" i="0" baseline="0" dirty="0" smtClean="0">
                <a:effectLst/>
                <a:latin typeface="+mj-lt"/>
              </a:rPr>
              <a:t> </a:t>
            </a:r>
            <a:r>
              <a:rPr lang="en-GB" sz="1800" b="1" i="0" baseline="0" dirty="0" err="1" smtClean="0">
                <a:effectLst/>
                <a:latin typeface="+mj-lt"/>
              </a:rPr>
              <a:t>höchsten</a:t>
            </a:r>
            <a:r>
              <a:rPr lang="en-GB" sz="1800" b="1" i="0" baseline="0" dirty="0" smtClean="0">
                <a:effectLst/>
                <a:latin typeface="+mj-lt"/>
              </a:rPr>
              <a:t> Bio-Pro-Kopf-</a:t>
            </a:r>
            <a:r>
              <a:rPr lang="en-GB" sz="1800" b="1" i="0" baseline="0" dirty="0" err="1" smtClean="0">
                <a:effectLst/>
                <a:latin typeface="+mj-lt"/>
              </a:rPr>
              <a:t>Verbrauch</a:t>
            </a:r>
            <a:r>
              <a:rPr lang="en-GB" sz="1800" b="1" i="0" baseline="0" dirty="0" smtClean="0">
                <a:effectLst/>
                <a:latin typeface="+mj-lt"/>
              </a:rPr>
              <a:t> 2017</a:t>
            </a:r>
            <a:endParaRPr lang="en-GB" sz="1800" dirty="0" smtClean="0">
              <a:effectLst/>
              <a:latin typeface="+mj-lt"/>
            </a:endParaRPr>
          </a:p>
          <a:p>
            <a:pPr algn="l">
              <a:defRPr>
                <a:latin typeface="+mj-lt"/>
              </a:defRPr>
            </a:pPr>
            <a:r>
              <a:rPr lang="en-GB" sz="1200" b="0" i="0" baseline="0" dirty="0" err="1" smtClean="0">
                <a:effectLst/>
                <a:latin typeface="+mj-lt"/>
              </a:rPr>
              <a:t>Quelle</a:t>
            </a:r>
            <a:r>
              <a:rPr lang="en-GB" sz="1200" b="0" i="0" baseline="0" dirty="0" smtClean="0">
                <a:effectLst/>
                <a:latin typeface="+mj-lt"/>
              </a:rPr>
              <a:t>: FiBL-AMI-</a:t>
            </a:r>
            <a:r>
              <a:rPr lang="en-GB" sz="1200" b="0" i="0" baseline="0" dirty="0" err="1" smtClean="0">
                <a:effectLst/>
                <a:latin typeface="+mj-lt"/>
              </a:rPr>
              <a:t>Erhebung</a:t>
            </a:r>
            <a:r>
              <a:rPr lang="en-GB" sz="1200" b="0" i="0" baseline="0" dirty="0" smtClean="0">
                <a:effectLst/>
                <a:latin typeface="+mj-lt"/>
              </a:rPr>
              <a:t> 2019</a:t>
            </a:r>
            <a:endParaRPr lang="en-GB" sz="1200" dirty="0">
              <a:effectLst/>
              <a:latin typeface="+mj-lt"/>
            </a:endParaRPr>
          </a:p>
        </c:rich>
      </c:tx>
      <c:layout>
        <c:manualLayout>
          <c:xMode val="edge"/>
          <c:yMode val="edge"/>
          <c:x val="1.3749999999999978E-3"/>
          <c:y val="8.6695526059242024E-4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0.18023986839289732"/>
          <c:y val="0.21789709870409762"/>
          <c:w val="0.7261893044619423"/>
          <c:h val="0.6310908833212312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Tabelle1!$B$1</c:f>
              <c:strCache>
                <c:ptCount val="1"/>
                <c:pt idx="0">
                  <c:v>Euros</c:v>
                </c:pt>
              </c:strCache>
            </c:strRef>
          </c:tx>
          <c:spPr>
            <a:solidFill>
              <a:srgbClr val="2F6C86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600">
                    <a:latin typeface="+mj-lt"/>
                  </a:defRPr>
                </a:pPr>
                <a:endParaRPr lang="de-DE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Tabelle1!$A$2:$A$11</c:f>
              <c:strCache>
                <c:ptCount val="10"/>
                <c:pt idx="0">
                  <c:v>Kanada</c:v>
                </c:pt>
                <c:pt idx="1">
                  <c:v>Frankreich</c:v>
                </c:pt>
                <c:pt idx="2">
                  <c:v>Deutschland</c:v>
                </c:pt>
                <c:pt idx="3">
                  <c:v>USA</c:v>
                </c:pt>
                <c:pt idx="4">
                  <c:v>Liechtenstein</c:v>
                </c:pt>
                <c:pt idx="5">
                  <c:v>Österreich</c:v>
                </c:pt>
                <c:pt idx="6">
                  <c:v>Luxemburg</c:v>
                </c:pt>
                <c:pt idx="7">
                  <c:v>Schweden</c:v>
                </c:pt>
                <c:pt idx="8">
                  <c:v>Dänemark</c:v>
                </c:pt>
                <c:pt idx="9">
                  <c:v>Schweiz</c:v>
                </c:pt>
              </c:strCache>
            </c:strRef>
          </c:cat>
          <c:val>
            <c:numRef>
              <c:f>Tabelle1!$B$2:$B$11</c:f>
              <c:numCache>
                <c:formatCode>#,##0</c:formatCode>
                <c:ptCount val="10"/>
                <c:pt idx="0">
                  <c:v>83</c:v>
                </c:pt>
                <c:pt idx="1">
                  <c:v>118</c:v>
                </c:pt>
                <c:pt idx="2">
                  <c:v>122</c:v>
                </c:pt>
                <c:pt idx="3">
                  <c:v>122</c:v>
                </c:pt>
                <c:pt idx="4">
                  <c:v>171</c:v>
                </c:pt>
                <c:pt idx="5">
                  <c:v>196</c:v>
                </c:pt>
                <c:pt idx="6">
                  <c:v>203</c:v>
                </c:pt>
                <c:pt idx="7">
                  <c:v>237</c:v>
                </c:pt>
                <c:pt idx="8">
                  <c:v>278</c:v>
                </c:pt>
                <c:pt idx="9">
                  <c:v>288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CCF-42DC-B961-9B059491702D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62"/>
        <c:axId val="1900081264"/>
        <c:axId val="1900068208"/>
      </c:barChart>
      <c:catAx>
        <c:axId val="1900081264"/>
        <c:scaling>
          <c:orientation val="minMax"/>
        </c:scaling>
        <c:delete val="0"/>
        <c:axPos val="l"/>
        <c:numFmt formatCode="General" sourceLinked="0"/>
        <c:majorTickMark val="out"/>
        <c:minorTickMark val="none"/>
        <c:tickLblPos val="nextTo"/>
        <c:spPr>
          <a:ln>
            <a:solidFill>
              <a:srgbClr val="2F6C86"/>
            </a:solidFill>
          </a:ln>
        </c:spPr>
        <c:txPr>
          <a:bodyPr/>
          <a:lstStyle/>
          <a:p>
            <a:pPr>
              <a:defRPr sz="1600">
                <a:latin typeface="+mj-lt"/>
              </a:defRPr>
            </a:pPr>
            <a:endParaRPr lang="de-DE"/>
          </a:p>
        </c:txPr>
        <c:crossAx val="1900068208"/>
        <c:crosses val="autoZero"/>
        <c:auto val="1"/>
        <c:lblAlgn val="ctr"/>
        <c:lblOffset val="100"/>
        <c:tickLblSkip val="1"/>
        <c:noMultiLvlLbl val="0"/>
      </c:catAx>
      <c:valAx>
        <c:axId val="1900068208"/>
        <c:scaling>
          <c:orientation val="minMax"/>
        </c:scaling>
        <c:delete val="0"/>
        <c:axPos val="b"/>
        <c:majorGridlines>
          <c:spPr>
            <a:ln>
              <a:solidFill>
                <a:srgbClr val="2F6C86"/>
              </a:solidFill>
            </a:ln>
          </c:spPr>
        </c:majorGridlines>
        <c:title>
          <c:tx>
            <c:rich>
              <a:bodyPr/>
              <a:lstStyle/>
              <a:p>
                <a:pPr>
                  <a:defRPr sz="1600">
                    <a:latin typeface="+mj-lt"/>
                  </a:defRPr>
                </a:pPr>
                <a:r>
                  <a:rPr lang="en-GB" sz="1600" b="0" i="0" baseline="0" dirty="0" smtClean="0">
                    <a:effectLst/>
                    <a:latin typeface="+mj-lt"/>
                  </a:rPr>
                  <a:t>Pro-Kopf-</a:t>
                </a:r>
                <a:r>
                  <a:rPr lang="en-GB" sz="1600" b="0" i="0" baseline="0" dirty="0" err="1" smtClean="0">
                    <a:effectLst/>
                    <a:latin typeface="+mj-lt"/>
                  </a:rPr>
                  <a:t>Verbrauch</a:t>
                </a:r>
                <a:r>
                  <a:rPr lang="en-GB" sz="1600" b="0" i="0" baseline="0" dirty="0" smtClean="0">
                    <a:effectLst/>
                    <a:latin typeface="+mj-lt"/>
                  </a:rPr>
                  <a:t> in Euro</a:t>
                </a:r>
                <a:endParaRPr lang="en-GB" sz="1600" dirty="0">
                  <a:effectLst/>
                  <a:latin typeface="+mj-lt"/>
                </a:endParaRPr>
              </a:p>
            </c:rich>
          </c:tx>
          <c:overlay val="0"/>
        </c:title>
        <c:numFmt formatCode="#,##0" sourceLinked="1"/>
        <c:majorTickMark val="out"/>
        <c:minorTickMark val="none"/>
        <c:tickLblPos val="nextTo"/>
        <c:spPr>
          <a:ln>
            <a:solidFill>
              <a:srgbClr val="2F6C86"/>
            </a:solidFill>
          </a:ln>
        </c:spPr>
        <c:txPr>
          <a:bodyPr/>
          <a:lstStyle/>
          <a:p>
            <a:pPr>
              <a:defRPr sz="1600">
                <a:latin typeface="+mj-lt"/>
              </a:defRPr>
            </a:pPr>
            <a:endParaRPr lang="de-DE"/>
          </a:p>
        </c:txPr>
        <c:crossAx val="1900081264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de-DE"/>
    </a:p>
  </c:txPr>
  <c:externalData r:id="rId1">
    <c:autoUpdate val="0"/>
  </c:externalData>
  <c:userShapes r:id="rId2"/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000" b="1" i="0" u="none" strike="noStrike" kern="1200" baseline="0">
                <a:solidFill>
                  <a:srgbClr val="000000"/>
                </a:solidFill>
                <a:latin typeface="+mj-lt"/>
                <a:ea typeface="+mn-ea"/>
                <a:cs typeface="+mn-cs"/>
              </a:defRPr>
            </a:pPr>
            <a:r>
              <a:rPr lang="de-CH" sz="1800" b="1" i="0" baseline="0" dirty="0" smtClean="0">
                <a:effectLst/>
                <a:latin typeface="+mj-lt"/>
              </a:rPr>
              <a:t>Globaler Biomarkt:  Verteilung der Einzelhandelsumsätze nach Ländern 2017</a:t>
            </a:r>
            <a:r>
              <a:rPr lang="en-US" sz="1800" b="1" i="0" baseline="0" dirty="0" smtClean="0">
                <a:effectLst/>
                <a:latin typeface="+mj-lt"/>
              </a:rPr>
              <a:t/>
            </a:r>
            <a:br>
              <a:rPr lang="en-US" sz="1800" b="1" i="0" baseline="0" dirty="0" smtClean="0">
                <a:effectLst/>
                <a:latin typeface="+mj-lt"/>
              </a:rPr>
            </a:br>
            <a:r>
              <a:rPr lang="en-US" sz="1200" b="0" i="0" baseline="0" dirty="0" err="1" smtClean="0">
                <a:effectLst/>
                <a:latin typeface="+mj-lt"/>
              </a:rPr>
              <a:t>Quelle</a:t>
            </a:r>
            <a:r>
              <a:rPr lang="en-US" sz="1200" b="0" i="0" baseline="0" dirty="0" smtClean="0">
                <a:effectLst/>
                <a:latin typeface="+mj-lt"/>
              </a:rPr>
              <a:t>: </a:t>
            </a:r>
            <a:r>
              <a:rPr lang="en-US" sz="1200" b="0" i="0" baseline="0" dirty="0" err="1" smtClean="0">
                <a:effectLst/>
                <a:latin typeface="+mj-lt"/>
              </a:rPr>
              <a:t>FiBL</a:t>
            </a:r>
            <a:r>
              <a:rPr lang="en-US" sz="1200" b="0" i="0" baseline="0" dirty="0" smtClean="0">
                <a:effectLst/>
                <a:latin typeface="+mj-lt"/>
              </a:rPr>
              <a:t>-AMI-</a:t>
            </a:r>
            <a:r>
              <a:rPr lang="en-US" sz="1200" b="0" i="0" baseline="0" dirty="0" err="1" smtClean="0">
                <a:effectLst/>
                <a:latin typeface="+mj-lt"/>
              </a:rPr>
              <a:t>Erhebung</a:t>
            </a:r>
            <a:r>
              <a:rPr lang="en-US" sz="1200" b="0" i="0" baseline="0" dirty="0" smtClean="0">
                <a:effectLst/>
                <a:latin typeface="+mj-lt"/>
              </a:rPr>
              <a:t> 2019</a:t>
            </a:r>
            <a:endParaRPr lang="en-GB" sz="1200" dirty="0">
              <a:effectLst/>
              <a:latin typeface="+mj-lt"/>
            </a:endParaRPr>
          </a:p>
        </c:rich>
      </c:tx>
      <c:layout>
        <c:manualLayout>
          <c:xMode val="edge"/>
          <c:yMode val="edge"/>
          <c:x val="9.0527469076173706E-4"/>
          <c:y val="0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0.27604659858191799"/>
          <c:y val="0.30414897461591289"/>
          <c:w val="0.38577286343579337"/>
          <c:h val="0.58193044559391904"/>
        </c:manualLayout>
      </c:layout>
      <c:pieChart>
        <c:varyColors val="1"/>
        <c:ser>
          <c:idx val="0"/>
          <c:order val="0"/>
          <c:tx>
            <c:strRef>
              <c:f>Tabelle1!$B$1</c:f>
              <c:strCache>
                <c:ptCount val="1"/>
                <c:pt idx="0">
                  <c:v>Retail sales in million euros</c:v>
                </c:pt>
              </c:strCache>
            </c:strRef>
          </c:tx>
          <c:spPr>
            <a:solidFill>
              <a:srgbClr val="2F6C86"/>
            </a:solidFill>
            <a:ln>
              <a:solidFill>
                <a:schemeClr val="bg1"/>
              </a:solidFill>
            </a:ln>
          </c:spPr>
          <c:dPt>
            <c:idx val="0"/>
            <c:bubble3D val="0"/>
            <c:extLst>
              <c:ext xmlns:c16="http://schemas.microsoft.com/office/drawing/2014/chart" uri="{C3380CC4-5D6E-409C-BE32-E72D297353CC}">
                <c16:uniqueId val="{00000000-3DC5-44E2-8D10-34F36A7707AA}"/>
              </c:ext>
            </c:extLst>
          </c:dPt>
          <c:dPt>
            <c:idx val="1"/>
            <c:bubble3D val="0"/>
            <c:spPr>
              <a:solidFill>
                <a:srgbClr val="2F6C86">
                  <a:alpha val="90000"/>
                </a:srgbClr>
              </a:solidFill>
              <a:ln>
                <a:solidFill>
                  <a:schemeClr val="bg1"/>
                </a:solidFill>
              </a:ln>
            </c:spPr>
            <c:extLst>
              <c:ext xmlns:c16="http://schemas.microsoft.com/office/drawing/2014/chart" uri="{C3380CC4-5D6E-409C-BE32-E72D297353CC}">
                <c16:uniqueId val="{00000002-3DC5-44E2-8D10-34F36A7707AA}"/>
              </c:ext>
            </c:extLst>
          </c:dPt>
          <c:dPt>
            <c:idx val="2"/>
            <c:bubble3D val="0"/>
            <c:spPr>
              <a:solidFill>
                <a:srgbClr val="2F6C86">
                  <a:alpha val="80000"/>
                </a:srgbClr>
              </a:solidFill>
              <a:ln>
                <a:solidFill>
                  <a:schemeClr val="bg1"/>
                </a:solidFill>
              </a:ln>
            </c:spPr>
            <c:extLst>
              <c:ext xmlns:c16="http://schemas.microsoft.com/office/drawing/2014/chart" uri="{C3380CC4-5D6E-409C-BE32-E72D297353CC}">
                <c16:uniqueId val="{00000004-3DC5-44E2-8D10-34F36A7707AA}"/>
              </c:ext>
            </c:extLst>
          </c:dPt>
          <c:dPt>
            <c:idx val="3"/>
            <c:bubble3D val="0"/>
            <c:spPr>
              <a:solidFill>
                <a:srgbClr val="2F6C86">
                  <a:alpha val="70000"/>
                </a:srgbClr>
              </a:solidFill>
              <a:ln>
                <a:solidFill>
                  <a:schemeClr val="bg1"/>
                </a:solidFill>
              </a:ln>
            </c:spPr>
            <c:extLst>
              <c:ext xmlns:c16="http://schemas.microsoft.com/office/drawing/2014/chart" uri="{C3380CC4-5D6E-409C-BE32-E72D297353CC}">
                <c16:uniqueId val="{00000006-3DC5-44E2-8D10-34F36A7707AA}"/>
              </c:ext>
            </c:extLst>
          </c:dPt>
          <c:dPt>
            <c:idx val="4"/>
            <c:bubble3D val="0"/>
            <c:spPr>
              <a:solidFill>
                <a:srgbClr val="2F6C86">
                  <a:alpha val="60000"/>
                </a:srgbClr>
              </a:solidFill>
              <a:ln>
                <a:solidFill>
                  <a:schemeClr val="bg1"/>
                </a:solidFill>
              </a:ln>
            </c:spPr>
            <c:extLst>
              <c:ext xmlns:c16="http://schemas.microsoft.com/office/drawing/2014/chart" uri="{C3380CC4-5D6E-409C-BE32-E72D297353CC}">
                <c16:uniqueId val="{00000008-3DC5-44E2-8D10-34F36A7707AA}"/>
              </c:ext>
            </c:extLst>
          </c:dPt>
          <c:dPt>
            <c:idx val="5"/>
            <c:bubble3D val="0"/>
            <c:spPr>
              <a:solidFill>
                <a:srgbClr val="2F6C86">
                  <a:alpha val="50000"/>
                </a:srgbClr>
              </a:solidFill>
              <a:ln>
                <a:solidFill>
                  <a:schemeClr val="bg1"/>
                </a:solidFill>
              </a:ln>
            </c:spPr>
            <c:extLst>
              <c:ext xmlns:c16="http://schemas.microsoft.com/office/drawing/2014/chart" uri="{C3380CC4-5D6E-409C-BE32-E72D297353CC}">
                <c16:uniqueId val="{0000000A-3DC5-44E2-8D10-34F36A7707AA}"/>
              </c:ext>
            </c:extLst>
          </c:dPt>
          <c:dPt>
            <c:idx val="6"/>
            <c:bubble3D val="0"/>
            <c:spPr>
              <a:solidFill>
                <a:srgbClr val="2F6C86">
                  <a:alpha val="40000"/>
                </a:srgbClr>
              </a:solidFill>
              <a:ln>
                <a:solidFill>
                  <a:schemeClr val="bg1"/>
                </a:solidFill>
              </a:ln>
            </c:spPr>
            <c:extLst>
              <c:ext xmlns:c16="http://schemas.microsoft.com/office/drawing/2014/chart" uri="{C3380CC4-5D6E-409C-BE32-E72D297353CC}">
                <c16:uniqueId val="{0000000C-3DC5-44E2-8D10-34F36A7707AA}"/>
              </c:ext>
            </c:extLst>
          </c:dPt>
          <c:dPt>
            <c:idx val="7"/>
            <c:bubble3D val="0"/>
            <c:spPr>
              <a:solidFill>
                <a:srgbClr val="2F6C86">
                  <a:alpha val="20000"/>
                </a:srgbClr>
              </a:solidFill>
              <a:ln>
                <a:solidFill>
                  <a:schemeClr val="bg1"/>
                </a:solidFill>
              </a:ln>
            </c:spPr>
            <c:extLst>
              <c:ext xmlns:c16="http://schemas.microsoft.com/office/drawing/2014/chart" uri="{C3380CC4-5D6E-409C-BE32-E72D297353CC}">
                <c16:uniqueId val="{0000000E-3DC5-44E2-8D10-34F36A7707AA}"/>
              </c:ext>
            </c:extLst>
          </c:dPt>
          <c:dPt>
            <c:idx val="8"/>
            <c:bubble3D val="0"/>
            <c:spPr>
              <a:solidFill>
                <a:srgbClr val="2F6C86">
                  <a:alpha val="10000"/>
                </a:srgbClr>
              </a:solidFill>
              <a:ln>
                <a:solidFill>
                  <a:schemeClr val="bg1"/>
                </a:solidFill>
              </a:ln>
            </c:spPr>
            <c:extLst>
              <c:ext xmlns:c16="http://schemas.microsoft.com/office/drawing/2014/chart" uri="{C3380CC4-5D6E-409C-BE32-E72D297353CC}">
                <c16:uniqueId val="{00000010-3DC5-44E2-8D10-34F36A7707AA}"/>
              </c:ext>
            </c:extLst>
          </c:dPt>
          <c:dLbls>
            <c:dLbl>
              <c:idx val="3"/>
              <c:layout>
                <c:manualLayout>
                  <c:x val="-1.1133749979589951E-2"/>
                  <c:y val="1.3290876946712223E-2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3DC5-44E2-8D10-34F36A7707AA}"/>
                </c:ext>
              </c:extLst>
            </c:dLbl>
            <c:dLbl>
              <c:idx val="4"/>
              <c:layout>
                <c:manualLayout>
                  <c:x val="-2.8803206945218669E-2"/>
                  <c:y val="3.5698850050441912E-2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3DC5-44E2-8D10-34F36A7707AA}"/>
                </c:ext>
              </c:extLst>
            </c:dLbl>
            <c:dLbl>
              <c:idx val="5"/>
              <c:layout>
                <c:manualLayout>
                  <c:x val="-2.6742312688394609E-2"/>
                  <c:y val="-7.1750615200320746E-3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3DC5-44E2-8D10-34F36A7707AA}"/>
                </c:ext>
              </c:extLst>
            </c:dLbl>
            <c:dLbl>
              <c:idx val="6"/>
              <c:layout>
                <c:manualLayout>
                  <c:x val="-3.3472053772012025E-2"/>
                  <c:y val="-4.5362961127173917E-2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C-3DC5-44E2-8D10-34F36A7707AA}"/>
                </c:ext>
              </c:extLst>
            </c:dLbl>
            <c:dLbl>
              <c:idx val="7"/>
              <c:layout>
                <c:manualLayout>
                  <c:x val="9.1254619939913767E-3"/>
                  <c:y val="-7.265022855678252E-2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E-3DC5-44E2-8D10-34F36A7707AA}"/>
                </c:ext>
              </c:extLst>
            </c:dLbl>
            <c:dLbl>
              <c:idx val="8"/>
              <c:layout>
                <c:manualLayout>
                  <c:x val="5.7077832215892028E-2"/>
                  <c:y val="-2.3916871733440249E-2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0-3DC5-44E2-8D10-34F36A7707AA}"/>
                </c:ext>
              </c:extLst>
            </c:dLbl>
            <c:numFmt formatCode="0.0%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600">
                    <a:latin typeface="+mj-lt"/>
                  </a:defRPr>
                </a:pPr>
                <a:endParaRPr lang="de-DE"/>
              </a:p>
            </c:txPr>
            <c:dLblPos val="outEnd"/>
            <c:showLegendKey val="0"/>
            <c:showVal val="0"/>
            <c:showCatName val="1"/>
            <c:showSerName val="0"/>
            <c:showPercent val="1"/>
            <c:showBubbleSize val="0"/>
            <c:showLeaderLines val="0"/>
            <c:extLst>
              <c:ext xmlns:c15="http://schemas.microsoft.com/office/drawing/2012/chart" uri="{CE6537A1-D6FC-4f65-9D91-7224C49458BB}"/>
            </c:extLst>
          </c:dLbls>
          <c:cat>
            <c:strRef>
              <c:f>Tabelle1!$A$2:$A$10</c:f>
              <c:strCache>
                <c:ptCount val="9"/>
                <c:pt idx="0">
                  <c:v>USA</c:v>
                </c:pt>
                <c:pt idx="1">
                  <c:v>Deutschland</c:v>
                </c:pt>
                <c:pt idx="2">
                  <c:v>Frankreich</c:v>
                </c:pt>
                <c:pt idx="3">
                  <c:v>China</c:v>
                </c:pt>
                <c:pt idx="4">
                  <c:v>Italien</c:v>
                </c:pt>
                <c:pt idx="5">
                  <c:v>Kanada</c:v>
                </c:pt>
                <c:pt idx="6">
                  <c:v>Schweiz</c:v>
                </c:pt>
                <c:pt idx="7">
                  <c:v>Schweden</c:v>
                </c:pt>
                <c:pt idx="8">
                  <c:v>Übrige</c:v>
                </c:pt>
              </c:strCache>
            </c:strRef>
          </c:cat>
          <c:val>
            <c:numRef>
              <c:f>Tabelle1!$B$2:$B$10</c:f>
              <c:numCache>
                <c:formatCode>#,##0</c:formatCode>
                <c:ptCount val="9"/>
                <c:pt idx="0">
                  <c:v>40011</c:v>
                </c:pt>
                <c:pt idx="1">
                  <c:v>10040</c:v>
                </c:pt>
                <c:pt idx="2">
                  <c:v>7921</c:v>
                </c:pt>
                <c:pt idx="3">
                  <c:v>7644</c:v>
                </c:pt>
                <c:pt idx="4">
                  <c:v>3137</c:v>
                </c:pt>
                <c:pt idx="5">
                  <c:v>3002</c:v>
                </c:pt>
                <c:pt idx="6">
                  <c:v>2435</c:v>
                </c:pt>
                <c:pt idx="7">
                  <c:v>2366</c:v>
                </c:pt>
                <c:pt idx="8">
                  <c:v>15528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1-3DC5-44E2-8D10-34F36A7707AA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  <c:showLeaderLines val="0"/>
        </c:dLbls>
        <c:firstSliceAng val="0"/>
      </c:pieChart>
    </c:plotArea>
    <c:plotVisOnly val="1"/>
    <c:dispBlanksAs val="gap"/>
    <c:showDLblsOverMax val="0"/>
  </c:chart>
  <c:txPr>
    <a:bodyPr/>
    <a:lstStyle/>
    <a:p>
      <a:pPr>
        <a:defRPr sz="1800"/>
      </a:pPr>
      <a:endParaRPr lang="de-DE"/>
    </a:p>
  </c:txPr>
  <c:externalData r:id="rId1">
    <c:autoUpdate val="0"/>
  </c:externalData>
  <c:userShapes r:id="rId2"/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000" b="1" i="0" u="none" strike="noStrike" kern="1200" baseline="0">
                <a:solidFill>
                  <a:srgbClr val="000000"/>
                </a:solidFill>
                <a:latin typeface="+mj-lt"/>
                <a:ea typeface="+mn-ea"/>
                <a:cs typeface="+mn-cs"/>
              </a:defRPr>
            </a:pPr>
            <a:r>
              <a:rPr lang="de-CH" sz="1800" b="1" i="0" baseline="0" dirty="0" smtClean="0">
                <a:effectLst/>
                <a:latin typeface="+mj-lt"/>
              </a:rPr>
              <a:t>Globaler Biomarkt:  Verteilung der Einzelhandelsumsätze nach Binnenmärkten 2017</a:t>
            </a:r>
            <a:r>
              <a:rPr lang="en-US" sz="1800" b="1" i="0" baseline="0" dirty="0" smtClean="0">
                <a:effectLst/>
                <a:latin typeface="+mj-lt"/>
              </a:rPr>
              <a:t/>
            </a:r>
            <a:br>
              <a:rPr lang="en-US" sz="1800" b="1" i="0" baseline="0" dirty="0" smtClean="0">
                <a:effectLst/>
                <a:latin typeface="+mj-lt"/>
              </a:rPr>
            </a:br>
            <a:r>
              <a:rPr lang="en-US" sz="1200" b="0" i="0" baseline="0" dirty="0" err="1" smtClean="0">
                <a:effectLst/>
                <a:latin typeface="+mj-lt"/>
              </a:rPr>
              <a:t>Quelle</a:t>
            </a:r>
            <a:r>
              <a:rPr lang="en-US" sz="1200" b="0" i="0" baseline="0" dirty="0" smtClean="0">
                <a:effectLst/>
                <a:latin typeface="+mj-lt"/>
              </a:rPr>
              <a:t>: </a:t>
            </a:r>
            <a:r>
              <a:rPr lang="en-US" sz="1200" b="0" i="0" baseline="0" dirty="0" err="1" smtClean="0">
                <a:effectLst/>
                <a:latin typeface="+mj-lt"/>
              </a:rPr>
              <a:t>FiBL</a:t>
            </a:r>
            <a:r>
              <a:rPr lang="en-US" sz="1200" b="0" i="0" baseline="0" dirty="0" smtClean="0">
                <a:effectLst/>
                <a:latin typeface="+mj-lt"/>
              </a:rPr>
              <a:t>-AMI-</a:t>
            </a:r>
            <a:r>
              <a:rPr lang="en-US" sz="1200" b="0" i="0" baseline="0" dirty="0" err="1" smtClean="0">
                <a:effectLst/>
                <a:latin typeface="+mj-lt"/>
              </a:rPr>
              <a:t>Erhebung</a:t>
            </a:r>
            <a:r>
              <a:rPr lang="en-US" sz="1200" b="0" i="0" baseline="0" dirty="0" smtClean="0">
                <a:effectLst/>
                <a:latin typeface="+mj-lt"/>
              </a:rPr>
              <a:t> 2019</a:t>
            </a:r>
            <a:endParaRPr lang="en-GB" sz="1200" dirty="0">
              <a:effectLst/>
              <a:latin typeface="+mj-lt"/>
            </a:endParaRPr>
          </a:p>
        </c:rich>
      </c:tx>
      <c:layout>
        <c:manualLayout>
          <c:xMode val="edge"/>
          <c:yMode val="edge"/>
          <c:x val="9.1857478826107676E-4"/>
          <c:y val="0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0.23744395632123738"/>
          <c:y val="0.31014909754771991"/>
          <c:w val="0.38214909208981029"/>
          <c:h val="0.60825227410044125"/>
        </c:manualLayout>
      </c:layout>
      <c:pieChart>
        <c:varyColors val="1"/>
        <c:ser>
          <c:idx val="0"/>
          <c:order val="0"/>
          <c:tx>
            <c:strRef>
              <c:f>Tabelle1!$B$1</c:f>
              <c:strCache>
                <c:ptCount val="1"/>
                <c:pt idx="0">
                  <c:v>Retail sales in million euros</c:v>
                </c:pt>
              </c:strCache>
            </c:strRef>
          </c:tx>
          <c:spPr>
            <a:solidFill>
              <a:srgbClr val="2F6C86"/>
            </a:solidFill>
            <a:ln>
              <a:solidFill>
                <a:schemeClr val="bg1"/>
              </a:solidFill>
            </a:ln>
          </c:spPr>
          <c:dPt>
            <c:idx val="0"/>
            <c:bubble3D val="0"/>
            <c:extLst>
              <c:ext xmlns:c16="http://schemas.microsoft.com/office/drawing/2014/chart" uri="{C3380CC4-5D6E-409C-BE32-E72D297353CC}">
                <c16:uniqueId val="{00000000-C482-4515-836A-78D182F2B236}"/>
              </c:ext>
            </c:extLst>
          </c:dPt>
          <c:dPt>
            <c:idx val="1"/>
            <c:bubble3D val="0"/>
            <c:spPr>
              <a:solidFill>
                <a:srgbClr val="2F6C86">
                  <a:alpha val="80000"/>
                </a:srgbClr>
              </a:solidFill>
              <a:ln>
                <a:solidFill>
                  <a:schemeClr val="bg1"/>
                </a:solidFill>
              </a:ln>
            </c:spPr>
            <c:extLst>
              <c:ext xmlns:c16="http://schemas.microsoft.com/office/drawing/2014/chart" uri="{C3380CC4-5D6E-409C-BE32-E72D297353CC}">
                <c16:uniqueId val="{00000002-C482-4515-836A-78D182F2B236}"/>
              </c:ext>
            </c:extLst>
          </c:dPt>
          <c:dPt>
            <c:idx val="2"/>
            <c:bubble3D val="0"/>
            <c:spPr>
              <a:solidFill>
                <a:srgbClr val="2F6C86">
                  <a:alpha val="60000"/>
                </a:srgbClr>
              </a:solidFill>
              <a:ln>
                <a:solidFill>
                  <a:schemeClr val="bg1"/>
                </a:solidFill>
              </a:ln>
            </c:spPr>
            <c:extLst>
              <c:ext xmlns:c16="http://schemas.microsoft.com/office/drawing/2014/chart" uri="{C3380CC4-5D6E-409C-BE32-E72D297353CC}">
                <c16:uniqueId val="{00000004-C482-4515-836A-78D182F2B236}"/>
              </c:ext>
            </c:extLst>
          </c:dPt>
          <c:dPt>
            <c:idx val="3"/>
            <c:bubble3D val="0"/>
            <c:spPr>
              <a:solidFill>
                <a:srgbClr val="2F6C86">
                  <a:alpha val="40000"/>
                </a:srgbClr>
              </a:solidFill>
              <a:ln>
                <a:solidFill>
                  <a:schemeClr val="bg1"/>
                </a:solidFill>
              </a:ln>
            </c:spPr>
            <c:extLst>
              <c:ext xmlns:c16="http://schemas.microsoft.com/office/drawing/2014/chart" uri="{C3380CC4-5D6E-409C-BE32-E72D297353CC}">
                <c16:uniqueId val="{00000006-C482-4515-836A-78D182F2B236}"/>
              </c:ext>
            </c:extLst>
          </c:dPt>
          <c:dPt>
            <c:idx val="4"/>
            <c:bubble3D val="0"/>
            <c:spPr>
              <a:solidFill>
                <a:srgbClr val="2F6C86">
                  <a:alpha val="40000"/>
                </a:srgbClr>
              </a:solidFill>
              <a:ln>
                <a:solidFill>
                  <a:schemeClr val="bg1"/>
                </a:solidFill>
              </a:ln>
            </c:spPr>
            <c:extLst>
              <c:ext xmlns:c16="http://schemas.microsoft.com/office/drawing/2014/chart" uri="{C3380CC4-5D6E-409C-BE32-E72D297353CC}">
                <c16:uniqueId val="{00000008-C482-4515-836A-78D182F2B236}"/>
              </c:ext>
            </c:extLst>
          </c:dPt>
          <c:dPt>
            <c:idx val="5"/>
            <c:bubble3D val="0"/>
            <c:spPr>
              <a:solidFill>
                <a:srgbClr val="2F6C86">
                  <a:alpha val="25000"/>
                </a:srgbClr>
              </a:solidFill>
              <a:ln>
                <a:solidFill>
                  <a:schemeClr val="bg1"/>
                </a:solidFill>
              </a:ln>
            </c:spPr>
            <c:extLst>
              <c:ext xmlns:c16="http://schemas.microsoft.com/office/drawing/2014/chart" uri="{C3380CC4-5D6E-409C-BE32-E72D297353CC}">
                <c16:uniqueId val="{0000000A-C482-4515-836A-78D182F2B236}"/>
              </c:ext>
            </c:extLst>
          </c:dPt>
          <c:dPt>
            <c:idx val="6"/>
            <c:bubble3D val="0"/>
            <c:spPr>
              <a:solidFill>
                <a:srgbClr val="2F6C86">
                  <a:alpha val="10000"/>
                </a:srgbClr>
              </a:solidFill>
              <a:ln>
                <a:solidFill>
                  <a:schemeClr val="bg1"/>
                </a:solidFill>
              </a:ln>
            </c:spPr>
            <c:extLst>
              <c:ext xmlns:c16="http://schemas.microsoft.com/office/drawing/2014/chart" uri="{C3380CC4-5D6E-409C-BE32-E72D297353CC}">
                <c16:uniqueId val="{0000000C-C482-4515-836A-78D182F2B236}"/>
              </c:ext>
            </c:extLst>
          </c:dPt>
          <c:dPt>
            <c:idx val="7"/>
            <c:bubble3D val="0"/>
            <c:extLst>
              <c:ext xmlns:c16="http://schemas.microsoft.com/office/drawing/2014/chart" uri="{C3380CC4-5D6E-409C-BE32-E72D297353CC}">
                <c16:uniqueId val="{0000000D-C482-4515-836A-78D182F2B236}"/>
              </c:ext>
            </c:extLst>
          </c:dPt>
          <c:dLbls>
            <c:dLbl>
              <c:idx val="2"/>
              <c:layout>
                <c:manualLayout>
                  <c:x val="-1.7369282759953773E-2"/>
                  <c:y val="1.1075730788926921E-2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C482-4515-836A-78D182F2B236}"/>
                </c:ext>
              </c:extLst>
            </c:dLbl>
            <c:dLbl>
              <c:idx val="3"/>
              <c:layout>
                <c:manualLayout>
                  <c:x val="-2.3604666723389161E-2"/>
                  <c:y val="-2.4366782156596531E-2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C482-4515-836A-78D182F2B236}"/>
                </c:ext>
              </c:extLst>
            </c:dLbl>
            <c:dLbl>
              <c:idx val="4"/>
              <c:layout>
                <c:manualLayout>
                  <c:x val="7.0157669396756481E-2"/>
                  <c:y val="-4.6994966024796067E-2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C482-4515-836A-78D182F2B236}"/>
                </c:ext>
              </c:extLst>
            </c:dLbl>
            <c:dLbl>
              <c:idx val="5"/>
              <c:layout>
                <c:manualLayout>
                  <c:x val="9.504183148431701E-2"/>
                  <c:y val="-4.3694590175766814E-17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C482-4515-836A-78D182F2B236}"/>
                </c:ext>
              </c:extLst>
            </c:dLbl>
            <c:dLbl>
              <c:idx val="6"/>
              <c:layout>
                <c:manualLayout>
                  <c:x val="4.3143281170911062E-2"/>
                  <c:y val="0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C-C482-4515-836A-78D182F2B236}"/>
                </c:ext>
              </c:extLst>
            </c:dLbl>
            <c:numFmt formatCode="0.0%" sourceLinked="0"/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600">
                    <a:latin typeface="+mj-lt"/>
                  </a:defRPr>
                </a:pPr>
                <a:endParaRPr lang="de-DE"/>
              </a:p>
            </c:txPr>
            <c:dLblPos val="outEnd"/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Tabelle1!$A$2:$A$7</c:f>
              <c:strCache>
                <c:ptCount val="6"/>
                <c:pt idx="0">
                  <c:v>USA</c:v>
                </c:pt>
                <c:pt idx="1">
                  <c:v>EU-28</c:v>
                </c:pt>
                <c:pt idx="2">
                  <c:v>China</c:v>
                </c:pt>
                <c:pt idx="3">
                  <c:v>Kanada</c:v>
                </c:pt>
                <c:pt idx="4">
                  <c:v>Schweiz</c:v>
                </c:pt>
                <c:pt idx="5">
                  <c:v>Übrige</c:v>
                </c:pt>
              </c:strCache>
            </c:strRef>
          </c:cat>
          <c:val>
            <c:numRef>
              <c:f>Tabelle1!$B$2:$B$7</c:f>
              <c:numCache>
                <c:formatCode>#,##0</c:formatCode>
                <c:ptCount val="6"/>
                <c:pt idx="0">
                  <c:v>40011</c:v>
                </c:pt>
                <c:pt idx="1">
                  <c:v>34285</c:v>
                </c:pt>
                <c:pt idx="2">
                  <c:v>7644</c:v>
                </c:pt>
                <c:pt idx="3">
                  <c:v>3002</c:v>
                </c:pt>
                <c:pt idx="4">
                  <c:v>2435</c:v>
                </c:pt>
                <c:pt idx="5">
                  <c:v>4697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E-C482-4515-836A-78D182F2B236}"/>
            </c:ext>
          </c:extLst>
        </c:ser>
        <c:dLbls>
          <c:dLblPos val="bestFit"/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plotVisOnly val="1"/>
    <c:dispBlanksAs val="gap"/>
    <c:showDLblsOverMax val="0"/>
  </c:chart>
  <c:txPr>
    <a:bodyPr/>
    <a:lstStyle/>
    <a:p>
      <a:pPr>
        <a:defRPr sz="1800"/>
      </a:pPr>
      <a:endParaRPr lang="de-DE"/>
    </a:p>
  </c:txPr>
  <c:externalData r:id="rId1">
    <c:autoUpdate val="0"/>
  </c:externalData>
  <c:userShapes r:id="rId2"/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38806758183738"/>
          <c:y val="0.22976230610391901"/>
          <c:w val="0.53115212070360496"/>
          <c:h val="0.47563584889035299"/>
        </c:manualLayout>
      </c:layout>
      <c:doughnutChart>
        <c:varyColors val="1"/>
        <c:ser>
          <c:idx val="0"/>
          <c:order val="0"/>
          <c:tx>
            <c:strRef>
              <c:f>Tabelle1!$B$1</c:f>
              <c:strCache>
                <c:ptCount val="1"/>
                <c:pt idx="0">
                  <c:v>Area [ha]</c:v>
                </c:pt>
              </c:strCache>
            </c:strRef>
          </c:tx>
          <c:spPr>
            <a:ln>
              <a:solidFill>
                <a:schemeClr val="bg1"/>
              </a:solidFill>
            </a:ln>
          </c:spPr>
          <c:dPt>
            <c:idx val="0"/>
            <c:bubble3D val="0"/>
            <c:spPr>
              <a:solidFill>
                <a:srgbClr val="2F6C86"/>
              </a:solidFill>
              <a:ln>
                <a:solidFill>
                  <a:schemeClr val="bg1"/>
                </a:solidFill>
              </a:ln>
            </c:spPr>
            <c:extLst>
              <c:ext xmlns:c16="http://schemas.microsoft.com/office/drawing/2014/chart" uri="{C3380CC4-5D6E-409C-BE32-E72D297353CC}">
                <c16:uniqueId val="{00000001-7295-A847-8A2F-04A5D97523E9}"/>
              </c:ext>
            </c:extLst>
          </c:dPt>
          <c:dPt>
            <c:idx val="1"/>
            <c:bubble3D val="0"/>
            <c:spPr>
              <a:solidFill>
                <a:srgbClr val="2F6C86">
                  <a:alpha val="70000"/>
                </a:srgbClr>
              </a:solidFill>
              <a:ln>
                <a:solidFill>
                  <a:schemeClr val="bg1"/>
                </a:solidFill>
              </a:ln>
            </c:spPr>
            <c:extLst>
              <c:ext xmlns:c16="http://schemas.microsoft.com/office/drawing/2014/chart" uri="{C3380CC4-5D6E-409C-BE32-E72D297353CC}">
                <c16:uniqueId val="{00000003-7295-A847-8A2F-04A5D97523E9}"/>
              </c:ext>
            </c:extLst>
          </c:dPt>
          <c:dPt>
            <c:idx val="2"/>
            <c:bubble3D val="0"/>
            <c:spPr>
              <a:solidFill>
                <a:srgbClr val="2F6C86">
                  <a:alpha val="25000"/>
                </a:srgbClr>
              </a:solidFill>
              <a:ln>
                <a:solidFill>
                  <a:schemeClr val="bg1"/>
                </a:solidFill>
              </a:ln>
            </c:spPr>
            <c:extLst>
              <c:ext xmlns:c16="http://schemas.microsoft.com/office/drawing/2014/chart" uri="{C3380CC4-5D6E-409C-BE32-E72D297353CC}">
                <c16:uniqueId val="{00000005-7295-A847-8A2F-04A5D97523E9}"/>
              </c:ext>
            </c:extLst>
          </c:dPt>
          <c:dPt>
            <c:idx val="3"/>
            <c:bubble3D val="0"/>
            <c:spPr>
              <a:solidFill>
                <a:srgbClr val="2F6C86">
                  <a:alpha val="70000"/>
                </a:srgbClr>
              </a:solidFill>
              <a:ln>
                <a:solidFill>
                  <a:schemeClr val="bg1"/>
                </a:solidFill>
              </a:ln>
            </c:spPr>
            <c:extLst>
              <c:ext xmlns:c16="http://schemas.microsoft.com/office/drawing/2014/chart" uri="{C3380CC4-5D6E-409C-BE32-E72D297353CC}">
                <c16:uniqueId val="{00000007-7295-A847-8A2F-04A5D97523E9}"/>
              </c:ext>
            </c:extLst>
          </c:dPt>
          <c:dPt>
            <c:idx val="4"/>
            <c:bubble3D val="0"/>
            <c:spPr>
              <a:solidFill>
                <a:srgbClr val="2F6C86"/>
              </a:solidFill>
              <a:ln>
                <a:solidFill>
                  <a:schemeClr val="bg1"/>
                </a:solidFill>
              </a:ln>
            </c:spPr>
            <c:extLst>
              <c:ext xmlns:c16="http://schemas.microsoft.com/office/drawing/2014/chart" uri="{C3380CC4-5D6E-409C-BE32-E72D297353CC}">
                <c16:uniqueId val="{00000009-7295-A847-8A2F-04A5D97523E9}"/>
              </c:ext>
            </c:extLst>
          </c:dPt>
          <c:dPt>
            <c:idx val="5"/>
            <c:bubble3D val="0"/>
            <c:spPr>
              <a:solidFill>
                <a:srgbClr val="2F6C86">
                  <a:alpha val="40000"/>
                </a:srgbClr>
              </a:solidFill>
              <a:ln>
                <a:solidFill>
                  <a:schemeClr val="bg1"/>
                </a:solidFill>
              </a:ln>
            </c:spPr>
            <c:extLst>
              <c:ext xmlns:c16="http://schemas.microsoft.com/office/drawing/2014/chart" uri="{C3380CC4-5D6E-409C-BE32-E72D297353CC}">
                <c16:uniqueId val="{0000000B-7295-A847-8A2F-04A5D97523E9}"/>
              </c:ext>
            </c:extLst>
          </c:dPt>
          <c:dLbls>
            <c:dLbl>
              <c:idx val="0"/>
              <c:layout>
                <c:manualLayout>
                  <c:x val="0.202617530023225"/>
                  <c:y val="-6.8109769412594001E-2"/>
                </c:manualLayout>
              </c:layout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4615685325076575"/>
                      <c:h val="0.16828022614164551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1-7295-A847-8A2F-04A5D97523E9}"/>
                </c:ext>
              </c:extLst>
            </c:dLbl>
            <c:dLbl>
              <c:idx val="1"/>
              <c:layout>
                <c:manualLayout>
                  <c:x val="-6.696096738519558E-2"/>
                  <c:y val="0.12267219351106581"/>
                </c:manualLayout>
              </c:layout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30253744305523783"/>
                      <c:h val="0.16828022614164551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3-7295-A847-8A2F-04A5D97523E9}"/>
                </c:ext>
              </c:extLst>
            </c:dLbl>
            <c:dLbl>
              <c:idx val="2"/>
              <c:layout>
                <c:manualLayout>
                  <c:x val="-0.18463801521408924"/>
                  <c:y val="2.4903363227840598E-2"/>
                </c:manualLayout>
              </c:layout>
              <c:numFmt formatCode="0%" sourceLinked="0"/>
              <c:spPr>
                <a:noFill/>
                <a:ln>
                  <a:noFill/>
                </a:ln>
                <a:effectLst/>
              </c:spPr>
              <c:txPr>
                <a:bodyPr wrap="square" lIns="0" tIns="19050" rIns="0" bIns="19050" anchor="ctr" anchorCtr="0">
                  <a:spAutoFit/>
                </a:bodyPr>
                <a:lstStyle/>
                <a:p>
                  <a:pPr algn="r">
                    <a:defRPr sz="800">
                      <a:latin typeface="+mj-lt"/>
                    </a:defRPr>
                  </a:pPr>
                  <a:endParaRPr lang="de-DE"/>
                </a:p>
              </c:txPr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6549747094762416"/>
                      <c:h val="0.24321148224909875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5-7295-A847-8A2F-04A5D97523E9}"/>
                </c:ext>
              </c:extLst>
            </c:dLbl>
            <c:dLbl>
              <c:idx val="3"/>
              <c:layout>
                <c:manualLayout>
                  <c:x val="-0.15431084686430599"/>
                  <c:y val="-2.99152584578725E-2"/>
                </c:manualLayout>
              </c:layout>
              <c:numFmt formatCode="0%" sourceLinked="0"/>
              <c:spPr>
                <a:noFill/>
                <a:ln>
                  <a:noFill/>
                </a:ln>
                <a:effectLst/>
              </c:spPr>
              <c:txPr>
                <a:bodyPr wrap="none" lIns="38100" tIns="19050" rIns="38100" bIns="19050" anchor="ctr">
                  <a:noAutofit/>
                </a:bodyPr>
                <a:lstStyle/>
                <a:p>
                  <a:pPr>
                    <a:defRPr sz="800">
                      <a:latin typeface="+mj-lt"/>
                    </a:defRPr>
                  </a:pPr>
                  <a:endParaRPr lang="de-DE"/>
                </a:p>
              </c:txPr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5489985940113324"/>
                      <c:h val="9.1722239276037329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7-7295-A847-8A2F-04A5D97523E9}"/>
                </c:ext>
              </c:extLst>
            </c:dLbl>
            <c:dLbl>
              <c:idx val="4"/>
              <c:layout>
                <c:manualLayout>
                  <c:x val="-0.15400990596872299"/>
                  <c:y val="-0.11994117511847301"/>
                </c:manualLayout>
              </c:layout>
              <c:numFmt formatCode="0%" sourceLinked="0"/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 anchorCtr="0">
                  <a:noAutofit/>
                </a:bodyPr>
                <a:lstStyle/>
                <a:p>
                  <a:pPr algn="r">
                    <a:defRPr sz="800">
                      <a:latin typeface="+mj-lt"/>
                    </a:defRPr>
                  </a:pPr>
                  <a:endParaRPr lang="de-DE"/>
                </a:p>
              </c:txPr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9639865238598073"/>
                      <c:h val="0.17079759337085151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9-7295-A847-8A2F-04A5D97523E9}"/>
                </c:ext>
              </c:extLst>
            </c:dLbl>
            <c:dLbl>
              <c:idx val="5"/>
              <c:layout>
                <c:manualLayout>
                  <c:x val="4.8965153115100302E-2"/>
                  <c:y val="-0.117647129246176"/>
                </c:manualLayout>
              </c:layout>
              <c:numFmt formatCode="0%" sourceLinked="0"/>
              <c:spPr>
                <a:noFill/>
                <a:ln>
                  <a:noFill/>
                </a:ln>
                <a:effectLst/>
              </c:spPr>
              <c:txPr>
                <a:bodyPr wrap="none" lIns="38100" tIns="19050" rIns="38100" bIns="19050" anchor="ctr">
                  <a:noAutofit/>
                </a:bodyPr>
                <a:lstStyle/>
                <a:p>
                  <a:pPr>
                    <a:defRPr sz="800">
                      <a:latin typeface="+mj-lt"/>
                    </a:defRPr>
                  </a:pPr>
                  <a:endParaRPr lang="de-DE"/>
                </a:p>
              </c:txPr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818710715542817"/>
                      <c:h val="0.13787165410739799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B-7295-A847-8A2F-04A5D97523E9}"/>
                </c:ext>
              </c:extLst>
            </c:dLbl>
            <c:numFmt formatCode="0%" sourceLinked="0"/>
            <c:spPr>
              <a:noFill/>
              <a:ln>
                <a:noFill/>
              </a:ln>
              <a:effectLst/>
            </c:spPr>
            <c:txPr>
              <a:bodyPr wrap="none" lIns="38100" tIns="19050" rIns="38100" bIns="19050" anchor="ctr">
                <a:spAutoFit/>
              </a:bodyPr>
              <a:lstStyle/>
              <a:p>
                <a:pPr>
                  <a:defRPr sz="800">
                    <a:latin typeface="+mj-lt"/>
                  </a:defRPr>
                </a:pPr>
                <a:endParaRPr lang="de-DE"/>
              </a:p>
            </c:txPr>
            <c:showLegendKey val="0"/>
            <c:showVal val="0"/>
            <c:showCatName val="1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/>
            </c:extLst>
          </c:dLbls>
          <c:cat>
            <c:strRef>
              <c:f>Tabelle1!$A$2:$A$7</c:f>
              <c:strCache>
                <c:ptCount val="6"/>
                <c:pt idx="0">
                  <c:v>Ozeanien</c:v>
                </c:pt>
                <c:pt idx="1">
                  <c:v>Europa</c:v>
                </c:pt>
                <c:pt idx="2">
                  <c:v>Lateinamerika</c:v>
                </c:pt>
                <c:pt idx="3">
                  <c:v>Asien</c:v>
                </c:pt>
                <c:pt idx="4">
                  <c:v>Nordamerika</c:v>
                </c:pt>
                <c:pt idx="5">
                  <c:v>Afrika</c:v>
                </c:pt>
              </c:strCache>
            </c:strRef>
          </c:cat>
          <c:val>
            <c:numRef>
              <c:f>Tabelle1!$B$2:$B$7</c:f>
              <c:numCache>
                <c:formatCode>#,##0</c:formatCode>
                <c:ptCount val="6"/>
                <c:pt idx="0">
                  <c:v>35894365</c:v>
                </c:pt>
                <c:pt idx="1">
                  <c:v>14558246</c:v>
                </c:pt>
                <c:pt idx="2">
                  <c:v>8000888</c:v>
                </c:pt>
                <c:pt idx="3">
                  <c:v>6116834</c:v>
                </c:pt>
                <c:pt idx="4">
                  <c:v>3223057</c:v>
                </c:pt>
                <c:pt idx="5">
                  <c:v>2056571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C-7295-A847-8A2F-04A5D97523E9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  <c:showLeaderLines val="0"/>
        </c:dLbls>
        <c:firstSliceAng val="0"/>
        <c:holeSize val="50"/>
      </c:doughnutChart>
    </c:plotArea>
    <c:plotVisOnly val="1"/>
    <c:dispBlanksAs val="gap"/>
    <c:showDLblsOverMax val="0"/>
  </c:chart>
  <c:txPr>
    <a:bodyPr/>
    <a:lstStyle/>
    <a:p>
      <a:pPr>
        <a:defRPr sz="1800"/>
      </a:pPr>
      <a:endParaRPr lang="de-DE"/>
    </a:p>
  </c:txPr>
  <c:externalData r:id="rId1">
    <c:autoUpdate val="0"/>
  </c:externalData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43052039728965402"/>
          <c:y val="3.0091027357730501E-2"/>
          <c:w val="0.38178354698068601"/>
          <c:h val="0.72759458445316005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Tabelle1!$B$1</c:f>
              <c:strCache>
                <c:ptCount val="1"/>
                <c:pt idx="0">
                  <c:v>Area [ha]</c:v>
                </c:pt>
              </c:strCache>
            </c:strRef>
          </c:tx>
          <c:spPr>
            <a:solidFill>
              <a:srgbClr val="2F6C86"/>
            </a:solidFill>
            <a:ln>
              <a:noFill/>
            </a:ln>
          </c:spPr>
          <c:invertIfNegative val="0"/>
          <c:dLbls>
            <c:delete val="1"/>
          </c:dLbls>
          <c:val>
            <c:numRef>
              <c:f>Tabelle1!$B$2:$B$11</c:f>
              <c:numCache>
                <c:formatCode>#,##0</c:formatCode>
                <c:ptCount val="5"/>
                <c:pt idx="0">
                  <c:v>2031318</c:v>
                </c:pt>
                <c:pt idx="1">
                  <c:v>2082173</c:v>
                </c:pt>
                <c:pt idx="2">
                  <c:v>3023000</c:v>
                </c:pt>
                <c:pt idx="3">
                  <c:v>3385827</c:v>
                </c:pt>
                <c:pt idx="4">
                  <c:v>35645038</c:v>
                </c:pt>
              </c:numCache>
            </c:numRef>
          </c:val>
          <c:extLst>
            <c:ext xmlns:c15="http://schemas.microsoft.com/office/drawing/2012/chart" uri="{02D57815-91ED-43cb-92C2-25804820EDAC}">
              <c15:filteredCategoryTitle>
                <c15:cat>
                  <c:strRef>
                    <c:extLst xmlns:c16="http://schemas.microsoft.com/office/drawing/2014/chart">
                      <c:ext uri="{02D57815-91ED-43cb-92C2-25804820EDAC}">
                        <c15:formulaRef>
                          <c15:sqref>Tabelle1!$A$2:$A$11</c15:sqref>
                        </c15:formulaRef>
                      </c:ext>
                    </c:extLst>
                    <c:strCache>
                      <c:ptCount val="5"/>
                      <c:pt idx="0">
                        <c:v>Spain</c:v>
                      </c:pt>
                      <c:pt idx="1">
                        <c:v>China</c:v>
                      </c:pt>
                      <c:pt idx="2">
                        <c:v>US (2011)</c:v>
                      </c:pt>
                      <c:pt idx="3">
                        <c:v>Argentina</c:v>
                      </c:pt>
                      <c:pt idx="4">
                        <c:v>Australia (2013)</c:v>
                      </c:pt>
                    </c:strCache>
                  </c:strRef>
                </c15:cat>
              </c15:filteredCategoryTitle>
            </c:ext>
            <c:ext xmlns:c16="http://schemas.microsoft.com/office/drawing/2014/chart" uri="{C3380CC4-5D6E-409C-BE32-E72D297353CC}">
              <c16:uniqueId val="{00000000-6F66-0042-82B2-12B89AD559F3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62"/>
        <c:axId val="1900072016"/>
        <c:axId val="1900074192"/>
      </c:barChart>
      <c:catAx>
        <c:axId val="1900072016"/>
        <c:scaling>
          <c:orientation val="minMax"/>
        </c:scaling>
        <c:delete val="0"/>
        <c:axPos val="l"/>
        <c:minorGridlines>
          <c:spPr>
            <a:ln>
              <a:noFill/>
            </a:ln>
          </c:spPr>
        </c:minorGridlines>
        <c:numFmt formatCode="General" sourceLinked="0"/>
        <c:majorTickMark val="out"/>
        <c:minorTickMark val="none"/>
        <c:tickLblPos val="nextTo"/>
        <c:spPr>
          <a:noFill/>
          <a:ln>
            <a:noFill/>
          </a:ln>
        </c:spPr>
        <c:txPr>
          <a:bodyPr/>
          <a:lstStyle/>
          <a:p>
            <a:pPr>
              <a:defRPr sz="800" baseline="0">
                <a:latin typeface="Calibri" pitchFamily="34" charset="0"/>
              </a:defRPr>
            </a:pPr>
            <a:endParaRPr lang="de-DE"/>
          </a:p>
        </c:txPr>
        <c:crossAx val="1900074192"/>
        <c:crosses val="autoZero"/>
        <c:auto val="0"/>
        <c:lblAlgn val="ctr"/>
        <c:lblOffset val="50"/>
        <c:tickLblSkip val="1"/>
        <c:noMultiLvlLbl val="0"/>
      </c:catAx>
      <c:valAx>
        <c:axId val="1900074192"/>
        <c:scaling>
          <c:orientation val="minMax"/>
        </c:scaling>
        <c:delete val="0"/>
        <c:axPos val="b"/>
        <c:majorGridlines>
          <c:spPr>
            <a:ln cap="rnd" cmpd="sng">
              <a:solidFill>
                <a:schemeClr val="bg1">
                  <a:lumMod val="75000"/>
                </a:schemeClr>
              </a:solidFill>
              <a:prstDash val="solid"/>
            </a:ln>
          </c:spPr>
        </c:majorGridlines>
        <c:title>
          <c:tx>
            <c:rich>
              <a:bodyPr/>
              <a:lstStyle/>
              <a:p>
                <a:pPr>
                  <a:defRPr sz="800" baseline="0">
                    <a:latin typeface="+mj-lt"/>
                  </a:defRPr>
                </a:pPr>
                <a:r>
                  <a:rPr lang="en-GB" sz="800" b="0" baseline="0" dirty="0" err="1" smtClean="0">
                    <a:latin typeface="+mj-lt"/>
                  </a:rPr>
                  <a:t>Millionen</a:t>
                </a:r>
                <a:r>
                  <a:rPr lang="en-GB" sz="800" b="0" baseline="0" dirty="0" smtClean="0">
                    <a:latin typeface="+mj-lt"/>
                  </a:rPr>
                  <a:t> </a:t>
                </a:r>
                <a:r>
                  <a:rPr lang="en-GB" sz="800" b="0" baseline="0" dirty="0" err="1" smtClean="0">
                    <a:latin typeface="+mj-lt"/>
                  </a:rPr>
                  <a:t>Hektar</a:t>
                </a:r>
                <a:endParaRPr lang="en-GB" sz="800" b="0" baseline="0" dirty="0" smtClean="0">
                  <a:latin typeface="+mj-lt"/>
                </a:endParaRPr>
              </a:p>
            </c:rich>
          </c:tx>
          <c:layout>
            <c:manualLayout>
              <c:xMode val="edge"/>
              <c:yMode val="edge"/>
              <c:x val="0.410973357009633"/>
              <c:y val="0.84441778871519801"/>
            </c:manualLayout>
          </c:layout>
          <c:overlay val="0"/>
        </c:title>
        <c:numFmt formatCode="#,##0" sourceLinked="1"/>
        <c:majorTickMark val="out"/>
        <c:minorTickMark val="none"/>
        <c:tickLblPos val="nextTo"/>
        <c:spPr>
          <a:noFill/>
          <a:ln>
            <a:solidFill>
              <a:schemeClr val="tx1">
                <a:lumMod val="50000"/>
                <a:lumOff val="50000"/>
              </a:schemeClr>
            </a:solidFill>
          </a:ln>
        </c:spPr>
        <c:txPr>
          <a:bodyPr/>
          <a:lstStyle/>
          <a:p>
            <a:pPr>
              <a:defRPr sz="700" baseline="0">
                <a:latin typeface="Calibri" pitchFamily="34" charset="0"/>
              </a:defRPr>
            </a:pPr>
            <a:endParaRPr lang="de-DE"/>
          </a:p>
        </c:txPr>
        <c:crossAx val="1900072016"/>
        <c:crosses val="autoZero"/>
        <c:crossBetween val="between"/>
        <c:dispUnits>
          <c:builtInUnit val="millions"/>
        </c:dispUnits>
      </c:valAx>
      <c:spPr>
        <a:noFill/>
        <a:ln>
          <a:noFill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800"/>
      </a:pPr>
      <a:endParaRPr lang="de-DE"/>
    </a:p>
  </c:txPr>
  <c:externalData r:id="rId1">
    <c:autoUpdate val="0"/>
  </c:externalData>
</c:chartSpace>
</file>

<file path=ppt/charts/chart1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44459923915684801"/>
          <c:y val="0"/>
          <c:w val="0.41929260018138498"/>
          <c:h val="0.73358916722761802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Tabelle1!$B$1</c:f>
              <c:strCache>
                <c:ptCount val="1"/>
                <c:pt idx="0">
                  <c:v>Area [ha]</c:v>
                </c:pt>
              </c:strCache>
            </c:strRef>
          </c:tx>
          <c:spPr>
            <a:solidFill>
              <a:srgbClr val="2F6C86"/>
            </a:solidFill>
            <a:ln>
              <a:noFill/>
            </a:ln>
          </c:spPr>
          <c:invertIfNegative val="0"/>
          <c:cat>
            <c:strRef>
              <c:f>Tabelle1!$A$2:$A$12</c:f>
              <c:strCache>
                <c:ptCount val="5"/>
                <c:pt idx="0">
                  <c:v>Sweden</c:v>
                </c:pt>
                <c:pt idx="1">
                  <c:v>Estonia</c:v>
                </c:pt>
                <c:pt idx="2">
                  <c:v>Austria</c:v>
                </c:pt>
                <c:pt idx="3">
                  <c:v>Samoa</c:v>
                </c:pt>
                <c:pt idx="4">
                  <c:v>Liechtenstein</c:v>
                </c:pt>
              </c:strCache>
            </c:strRef>
          </c:cat>
          <c:val>
            <c:numRef>
              <c:f>Tabelle1!$B$2:$B$12</c:f>
              <c:numCache>
                <c:formatCode>0.0%</c:formatCode>
                <c:ptCount val="5"/>
                <c:pt idx="0">
                  <c:v>0.188</c:v>
                </c:pt>
                <c:pt idx="1">
                  <c:v>0.20499999999999999</c:v>
                </c:pt>
                <c:pt idx="2">
                  <c:v>0.24</c:v>
                </c:pt>
                <c:pt idx="3">
                  <c:v>0.376</c:v>
                </c:pt>
                <c:pt idx="4">
                  <c:v>0.379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511-B44E-8201-7EA539F4CE1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62"/>
        <c:axId val="1900070928"/>
        <c:axId val="1900067664"/>
      </c:barChart>
      <c:catAx>
        <c:axId val="1900070928"/>
        <c:scaling>
          <c:orientation val="minMax"/>
        </c:scaling>
        <c:delete val="0"/>
        <c:axPos val="l"/>
        <c:numFmt formatCode="General" sourceLinked="0"/>
        <c:majorTickMark val="out"/>
        <c:minorTickMark val="none"/>
        <c:tickLblPos val="nextTo"/>
        <c:spPr>
          <a:noFill/>
          <a:ln>
            <a:noFill/>
          </a:ln>
        </c:spPr>
        <c:txPr>
          <a:bodyPr anchor="b" anchorCtr="0"/>
          <a:lstStyle/>
          <a:p>
            <a:pPr>
              <a:defRPr sz="500" baseline="-100000">
                <a:latin typeface="Calibri" pitchFamily="34" charset="0"/>
              </a:defRPr>
            </a:pPr>
            <a:endParaRPr lang="de-DE"/>
          </a:p>
        </c:txPr>
        <c:crossAx val="1900067664"/>
        <c:crosses val="autoZero"/>
        <c:auto val="1"/>
        <c:lblAlgn val="ctr"/>
        <c:lblOffset val="50"/>
        <c:tickLblSkip val="1"/>
        <c:noMultiLvlLbl val="0"/>
      </c:catAx>
      <c:valAx>
        <c:axId val="1900067664"/>
        <c:scaling>
          <c:orientation val="minMax"/>
        </c:scaling>
        <c:delete val="0"/>
        <c:axPos val="b"/>
        <c:majorGridlines>
          <c:spPr>
            <a:ln>
              <a:solidFill>
                <a:schemeClr val="bg1">
                  <a:lumMod val="75000"/>
                </a:schemeClr>
              </a:solidFill>
            </a:ln>
          </c:spPr>
        </c:majorGridlines>
        <c:title>
          <c:tx>
            <c:rich>
              <a:bodyPr/>
              <a:lstStyle/>
              <a:p>
                <a:pPr>
                  <a:defRPr sz="800"/>
                </a:pPr>
                <a:r>
                  <a:rPr lang="en-GB" sz="800" b="0" dirty="0" err="1" smtClean="0"/>
                  <a:t>Bioanteil</a:t>
                </a:r>
                <a:r>
                  <a:rPr lang="en-GB" sz="800" b="0" dirty="0" smtClean="0"/>
                  <a:t> in %</a:t>
                </a:r>
                <a:endParaRPr lang="en-GB" sz="800" b="0" dirty="0"/>
              </a:p>
            </c:rich>
          </c:tx>
          <c:layout>
            <c:manualLayout>
              <c:xMode val="edge"/>
              <c:yMode val="edge"/>
              <c:x val="0.51285389584942842"/>
              <c:y val="0.85479220853263205"/>
            </c:manualLayout>
          </c:layout>
          <c:overlay val="0"/>
        </c:title>
        <c:numFmt formatCode="0%" sourceLinked="0"/>
        <c:majorTickMark val="out"/>
        <c:minorTickMark val="none"/>
        <c:tickLblPos val="nextTo"/>
        <c:spPr>
          <a:noFill/>
          <a:ln>
            <a:solidFill>
              <a:schemeClr val="tx1">
                <a:lumMod val="50000"/>
                <a:lumOff val="50000"/>
              </a:schemeClr>
            </a:solidFill>
          </a:ln>
        </c:spPr>
        <c:txPr>
          <a:bodyPr/>
          <a:lstStyle/>
          <a:p>
            <a:pPr>
              <a:defRPr sz="800">
                <a:latin typeface="+mj-lt"/>
              </a:defRPr>
            </a:pPr>
            <a:endParaRPr lang="de-DE"/>
          </a:p>
        </c:txPr>
        <c:crossAx val="1900070928"/>
        <c:crosses val="autoZero"/>
        <c:crossBetween val="between"/>
      </c:valAx>
      <c:spPr>
        <a:noFill/>
        <a:ln>
          <a:noFill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800"/>
      </a:pPr>
      <a:endParaRPr lang="de-DE"/>
    </a:p>
  </c:txPr>
  <c:externalData r:id="rId1">
    <c:autoUpdate val="0"/>
  </c:externalData>
</c:chartSpace>
</file>

<file path=ppt/charts/chart1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4686681474061001"/>
          <c:y val="4.2619398677982201E-2"/>
          <c:w val="0.62263243539775281"/>
          <c:h val="0.79753140477273843"/>
        </c:manualLayout>
      </c:layout>
      <c:areaChart>
        <c:grouping val="standard"/>
        <c:varyColors val="0"/>
        <c:ser>
          <c:idx val="0"/>
          <c:order val="0"/>
          <c:tx>
            <c:strRef>
              <c:f>Tabelle1!$B$1</c:f>
              <c:strCache>
                <c:ptCount val="1"/>
                <c:pt idx="0">
                  <c:v>Hectares</c:v>
                </c:pt>
              </c:strCache>
            </c:strRef>
          </c:tx>
          <c:spPr>
            <a:solidFill>
              <a:srgbClr val="2F6C86"/>
            </a:solidFill>
            <a:ln w="15875">
              <a:noFill/>
            </a:ln>
          </c:spPr>
          <c:cat>
            <c:numRef>
              <c:f>Tabelle1!$A$2:$A$21</c:f>
              <c:numCache>
                <c:formatCode>General</c:formatCode>
                <c:ptCount val="19"/>
                <c:pt idx="0">
                  <c:v>1999</c:v>
                </c:pt>
                <c:pt idx="1">
                  <c:v>2000</c:v>
                </c:pt>
                <c:pt idx="2">
                  <c:v>2001</c:v>
                </c:pt>
                <c:pt idx="3">
                  <c:v>2002</c:v>
                </c:pt>
                <c:pt idx="4">
                  <c:v>2003</c:v>
                </c:pt>
                <c:pt idx="5">
                  <c:v>2004</c:v>
                </c:pt>
                <c:pt idx="6">
                  <c:v>2005</c:v>
                </c:pt>
                <c:pt idx="7">
                  <c:v>2006</c:v>
                </c:pt>
                <c:pt idx="8">
                  <c:v>2007</c:v>
                </c:pt>
                <c:pt idx="9">
                  <c:v>2008</c:v>
                </c:pt>
                <c:pt idx="10">
                  <c:v>2009</c:v>
                </c:pt>
                <c:pt idx="11">
                  <c:v>2010</c:v>
                </c:pt>
                <c:pt idx="12">
                  <c:v>2011</c:v>
                </c:pt>
                <c:pt idx="13">
                  <c:v>2012</c:v>
                </c:pt>
                <c:pt idx="14">
                  <c:v>2013</c:v>
                </c:pt>
                <c:pt idx="15">
                  <c:v>2014</c:v>
                </c:pt>
                <c:pt idx="16">
                  <c:v>2015</c:v>
                </c:pt>
                <c:pt idx="17">
                  <c:v>2016</c:v>
                </c:pt>
                <c:pt idx="18">
                  <c:v>2017</c:v>
                </c:pt>
              </c:numCache>
            </c:numRef>
          </c:cat>
          <c:val>
            <c:numRef>
              <c:f>Tabelle1!$B$2:$B$21</c:f>
              <c:numCache>
                <c:formatCode>#,##0</c:formatCode>
                <c:ptCount val="19"/>
                <c:pt idx="0">
                  <c:v>11035262</c:v>
                </c:pt>
                <c:pt idx="1">
                  <c:v>14973992</c:v>
                </c:pt>
                <c:pt idx="2">
                  <c:v>17302300</c:v>
                </c:pt>
                <c:pt idx="3">
                  <c:v>19879440</c:v>
                </c:pt>
                <c:pt idx="4">
                  <c:v>25765460</c:v>
                </c:pt>
                <c:pt idx="5">
                  <c:v>29973069</c:v>
                </c:pt>
                <c:pt idx="6">
                  <c:v>29248420</c:v>
                </c:pt>
                <c:pt idx="7">
                  <c:v>30173402</c:v>
                </c:pt>
                <c:pt idx="8">
                  <c:v>31509671</c:v>
                </c:pt>
                <c:pt idx="9">
                  <c:v>34472530</c:v>
                </c:pt>
                <c:pt idx="10">
                  <c:v>36274788</c:v>
                </c:pt>
                <c:pt idx="11">
                  <c:v>35717635</c:v>
                </c:pt>
                <c:pt idx="12">
                  <c:v>36678850</c:v>
                </c:pt>
                <c:pt idx="13">
                  <c:v>36842881</c:v>
                </c:pt>
                <c:pt idx="14">
                  <c:v>43094132</c:v>
                </c:pt>
                <c:pt idx="15">
                  <c:v>48753982</c:v>
                </c:pt>
                <c:pt idx="16">
                  <c:v>50466250</c:v>
                </c:pt>
                <c:pt idx="17">
                  <c:v>58186980</c:v>
                </c:pt>
                <c:pt idx="18">
                  <c:v>69845243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0A2-5341-9AF0-E9C65882601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900073648"/>
        <c:axId val="1900074736"/>
      </c:areaChart>
      <c:catAx>
        <c:axId val="190007364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>
            <a:solidFill>
              <a:schemeClr val="tx1">
                <a:lumMod val="50000"/>
                <a:lumOff val="50000"/>
              </a:schemeClr>
            </a:solidFill>
          </a:ln>
        </c:spPr>
        <c:txPr>
          <a:bodyPr rot="0" vert="horz"/>
          <a:lstStyle/>
          <a:p>
            <a:pPr>
              <a:defRPr sz="800">
                <a:solidFill>
                  <a:schemeClr val="tx1"/>
                </a:solidFill>
                <a:latin typeface="+mj-lt"/>
              </a:defRPr>
            </a:pPr>
            <a:endParaRPr lang="de-DE"/>
          </a:p>
        </c:txPr>
        <c:crossAx val="1900074736"/>
        <c:crosses val="autoZero"/>
        <c:auto val="1"/>
        <c:lblAlgn val="ctr"/>
        <c:lblOffset val="100"/>
        <c:tickLblSkip val="6"/>
        <c:noMultiLvlLbl val="0"/>
      </c:catAx>
      <c:valAx>
        <c:axId val="1900074736"/>
        <c:scaling>
          <c:orientation val="minMax"/>
        </c:scaling>
        <c:delete val="0"/>
        <c:axPos val="l"/>
        <c:majorGridlines>
          <c:spPr>
            <a:ln>
              <a:solidFill>
                <a:schemeClr val="bg1">
                  <a:lumMod val="75000"/>
                </a:schemeClr>
              </a:solidFill>
            </a:ln>
          </c:spPr>
        </c:majorGridlines>
        <c:title>
          <c:tx>
            <c:rich>
              <a:bodyPr rot="-5400000" vert="horz"/>
              <a:lstStyle/>
              <a:p>
                <a:pPr>
                  <a:defRPr sz="1000">
                    <a:latin typeface="+mj-lt"/>
                  </a:defRPr>
                </a:pPr>
                <a:r>
                  <a:rPr lang="en-GB" sz="1000" b="0" dirty="0" err="1" smtClean="0">
                    <a:latin typeface="+mj-lt"/>
                  </a:rPr>
                  <a:t>Millionen</a:t>
                </a:r>
                <a:r>
                  <a:rPr lang="en-GB" sz="1000" b="0" dirty="0" smtClean="0">
                    <a:latin typeface="+mj-lt"/>
                  </a:rPr>
                  <a:t> </a:t>
                </a:r>
                <a:r>
                  <a:rPr lang="en-GB" sz="1000" b="0" dirty="0" err="1" smtClean="0">
                    <a:latin typeface="+mj-lt"/>
                  </a:rPr>
                  <a:t>Hektar</a:t>
                </a:r>
                <a:endParaRPr lang="en-GB" sz="1000" b="0" dirty="0">
                  <a:latin typeface="+mj-lt"/>
                </a:endParaRPr>
              </a:p>
            </c:rich>
          </c:tx>
          <c:layout>
            <c:manualLayout>
              <c:xMode val="edge"/>
              <c:yMode val="edge"/>
              <c:x val="2.4727667095506702E-2"/>
              <c:y val="0.233467705059029"/>
            </c:manualLayout>
          </c:layout>
          <c:overlay val="0"/>
          <c:spPr>
            <a:noFill/>
            <a:ln>
              <a:noFill/>
            </a:ln>
          </c:spPr>
        </c:title>
        <c:numFmt formatCode="#,##0" sourceLinked="1"/>
        <c:majorTickMark val="out"/>
        <c:minorTickMark val="none"/>
        <c:tickLblPos val="nextTo"/>
        <c:spPr>
          <a:noFill/>
          <a:ln>
            <a:solidFill>
              <a:schemeClr val="bg1">
                <a:lumMod val="75000"/>
              </a:schemeClr>
            </a:solidFill>
          </a:ln>
        </c:spPr>
        <c:txPr>
          <a:bodyPr/>
          <a:lstStyle/>
          <a:p>
            <a:pPr>
              <a:defRPr sz="800">
                <a:latin typeface="+mj-lt"/>
              </a:defRPr>
            </a:pPr>
            <a:endParaRPr lang="de-DE"/>
          </a:p>
        </c:txPr>
        <c:crossAx val="1900073648"/>
        <c:crosses val="autoZero"/>
        <c:crossBetween val="midCat"/>
        <c:dispUnits>
          <c:builtInUnit val="millions"/>
        </c:dispUnits>
      </c:valAx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800"/>
      </a:pPr>
      <a:endParaRPr lang="de-DE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vert="horz"/>
          <a:lstStyle/>
          <a:p>
            <a:pPr algn="l" rtl="0">
              <a:defRPr sz="2160" b="1" i="0" u="none" strike="noStrike" kern="1200" baseline="0">
                <a:solidFill>
                  <a:prstClr val="black"/>
                </a:solidFill>
                <a:latin typeface="Gill Sans MT (Body)"/>
                <a:ea typeface="+mn-ea"/>
                <a:cs typeface="+mn-cs"/>
              </a:defRPr>
            </a:pPr>
            <a:r>
              <a:rPr lang="en-GB" sz="1800" b="1" i="0" baseline="0" dirty="0" smtClean="0">
                <a:effectLst/>
                <a:latin typeface="+mj-lt"/>
              </a:rPr>
              <a:t>Entwicklung der Anzahl </a:t>
            </a:r>
            <a:r>
              <a:rPr lang="en-GB" sz="1800" b="1" i="0" baseline="0" dirty="0" err="1" smtClean="0">
                <a:effectLst/>
                <a:latin typeface="+mj-lt"/>
              </a:rPr>
              <a:t>Länder</a:t>
            </a:r>
            <a:r>
              <a:rPr lang="en-GB" sz="1800" b="1" i="0" baseline="0" dirty="0" smtClean="0">
                <a:effectLst/>
                <a:latin typeface="+mj-lt"/>
              </a:rPr>
              <a:t> </a:t>
            </a:r>
            <a:r>
              <a:rPr lang="en-GB" sz="1800" b="1" i="0" baseline="0" dirty="0" err="1" smtClean="0">
                <a:effectLst/>
                <a:latin typeface="+mj-lt"/>
              </a:rPr>
              <a:t>mit</a:t>
            </a:r>
            <a:r>
              <a:rPr lang="en-GB" sz="1800" b="1" i="0" baseline="0" dirty="0" smtClean="0">
                <a:effectLst/>
                <a:latin typeface="+mj-lt"/>
              </a:rPr>
              <a:t> </a:t>
            </a:r>
            <a:r>
              <a:rPr lang="en-GB" sz="1800" b="1" i="0" baseline="0" dirty="0" err="1" smtClean="0">
                <a:effectLst/>
                <a:latin typeface="+mj-lt"/>
              </a:rPr>
              <a:t>Zahlen</a:t>
            </a:r>
            <a:r>
              <a:rPr lang="en-GB" sz="1800" b="1" i="0" baseline="0" dirty="0" smtClean="0">
                <a:effectLst/>
                <a:latin typeface="+mj-lt"/>
              </a:rPr>
              <a:t> </a:t>
            </a:r>
            <a:r>
              <a:rPr lang="en-GB" sz="1800" b="1" i="0" baseline="0" dirty="0" err="1" smtClean="0">
                <a:effectLst/>
                <a:latin typeface="+mj-lt"/>
              </a:rPr>
              <a:t>zum</a:t>
            </a:r>
            <a:r>
              <a:rPr lang="en-GB" sz="1800" b="1" i="0" baseline="0" dirty="0" smtClean="0">
                <a:effectLst/>
                <a:latin typeface="+mj-lt"/>
              </a:rPr>
              <a:t> </a:t>
            </a:r>
            <a:r>
              <a:rPr lang="en-GB" sz="1800" b="1" i="0" baseline="0" dirty="0" err="1" smtClean="0">
                <a:effectLst/>
                <a:latin typeface="+mj-lt"/>
              </a:rPr>
              <a:t>Biolandbau</a:t>
            </a:r>
            <a:endParaRPr lang="en-GB" sz="1800" b="1" dirty="0" smtClean="0">
              <a:effectLst/>
              <a:latin typeface="+mj-lt"/>
            </a:endParaRPr>
          </a:p>
          <a:p>
            <a:pPr algn="l" rtl="0">
              <a:defRPr sz="2160" b="1" i="0" u="none" strike="noStrike" kern="1200" baseline="0">
                <a:solidFill>
                  <a:prstClr val="black"/>
                </a:solidFill>
                <a:latin typeface="Gill Sans MT (Body)"/>
                <a:ea typeface="+mn-ea"/>
                <a:cs typeface="+mn-cs"/>
              </a:defRPr>
            </a:pPr>
            <a:r>
              <a:rPr lang="en-GB" sz="1200" b="0" i="0" baseline="0" dirty="0" err="1" smtClean="0">
                <a:effectLst/>
                <a:latin typeface="+mj-lt"/>
              </a:rPr>
              <a:t>Quelle</a:t>
            </a:r>
            <a:r>
              <a:rPr lang="en-GB" sz="1200" b="0" i="0" baseline="0" dirty="0" smtClean="0">
                <a:effectLst/>
                <a:latin typeface="+mj-lt"/>
              </a:rPr>
              <a:t>: </a:t>
            </a:r>
            <a:r>
              <a:rPr lang="en-GB" sz="1200" b="0" i="0" u="none" strike="noStrike" kern="1200" baseline="0" dirty="0" smtClean="0">
                <a:solidFill>
                  <a:prstClr val="black"/>
                </a:solidFill>
                <a:effectLst/>
                <a:latin typeface="+mj-lt"/>
                <a:ea typeface="+mn-ea"/>
                <a:cs typeface="+mn-cs"/>
              </a:rPr>
              <a:t>FiBL-IFOAM-SOEL-</a:t>
            </a:r>
            <a:r>
              <a:rPr lang="en-GB" sz="1200" b="0" i="0" u="none" strike="noStrike" kern="1200" baseline="0" dirty="0" err="1" smtClean="0">
                <a:solidFill>
                  <a:prstClr val="black"/>
                </a:solidFill>
                <a:effectLst/>
                <a:latin typeface="+mj-lt"/>
                <a:ea typeface="+mn-ea"/>
                <a:cs typeface="+mn-cs"/>
              </a:rPr>
              <a:t>Erhebungen</a:t>
            </a:r>
            <a:r>
              <a:rPr lang="en-GB" sz="1200" b="0" i="0" u="none" strike="noStrike" kern="1200" baseline="0" dirty="0" smtClean="0">
                <a:solidFill>
                  <a:prstClr val="black"/>
                </a:solidFill>
                <a:effectLst/>
                <a:latin typeface="+mj-lt"/>
                <a:ea typeface="+mn-ea"/>
                <a:cs typeface="+mn-cs"/>
              </a:rPr>
              <a:t> 1999</a:t>
            </a:r>
            <a:r>
              <a:rPr lang="de-CH" sz="1200" b="0" i="0" u="none" strike="noStrike" kern="1200" baseline="0" dirty="0" smtClean="0">
                <a:solidFill>
                  <a:prstClr val="black"/>
                </a:solidFill>
                <a:effectLst/>
                <a:latin typeface="+mj-lt"/>
                <a:ea typeface="+mn-ea"/>
                <a:cs typeface="+mn-cs"/>
              </a:rPr>
              <a:t>–</a:t>
            </a:r>
            <a:r>
              <a:rPr lang="en-GB" sz="1200" b="0" i="0" u="none" strike="noStrike" kern="1200" baseline="0" dirty="0" smtClean="0">
                <a:solidFill>
                  <a:prstClr val="black"/>
                </a:solidFill>
                <a:effectLst/>
                <a:latin typeface="+mj-lt"/>
                <a:ea typeface="+mn-ea"/>
                <a:cs typeface="+mn-cs"/>
              </a:rPr>
              <a:t>2019</a:t>
            </a:r>
          </a:p>
        </c:rich>
      </c:tx>
      <c:layout>
        <c:manualLayout>
          <c:xMode val="edge"/>
          <c:yMode val="edge"/>
          <c:x val="2.5000530185746787E-4"/>
          <c:y val="0"/>
        </c:manualLayout>
      </c:layout>
      <c:overlay val="0"/>
      <c:spPr>
        <a:noFill/>
        <a:ln>
          <a:noFill/>
        </a:ln>
        <a:effectLst/>
      </c:spPr>
    </c:title>
    <c:autoTitleDeleted val="0"/>
    <c:plotArea>
      <c:layout>
        <c:manualLayout>
          <c:layoutTarget val="inner"/>
          <c:xMode val="edge"/>
          <c:yMode val="edge"/>
          <c:x val="0.10084799727758033"/>
          <c:y val="0.21711042110449119"/>
          <c:w val="0.87536266367693183"/>
          <c:h val="0.63065011397808735"/>
        </c:manualLayout>
      </c:layout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Countries</c:v>
                </c:pt>
              </c:strCache>
            </c:strRef>
          </c:tx>
          <c:spPr>
            <a:ln w="28575" cap="rnd">
              <a:solidFill>
                <a:srgbClr val="2F6C86"/>
              </a:solidFill>
              <a:round/>
            </a:ln>
            <a:effectLst/>
          </c:spPr>
          <c:marker>
            <c:symbol val="none"/>
          </c:marker>
          <c:dLbls>
            <c:dLbl>
              <c:idx val="1"/>
              <c:layout>
                <c:manualLayout>
                  <c:x val="-2.2342167047340291E-2"/>
                  <c:y val="3.1276416568792209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8ECC-4DDA-A15C-B399BF202F02}"/>
                </c:ext>
              </c:extLst>
            </c:dLbl>
            <c:dLbl>
              <c:idx val="3"/>
              <c:layout>
                <c:manualLayout>
                  <c:x val="-3.0514301974052065E-2"/>
                  <c:y val="4.1447608948887354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8ECC-4DDA-A15C-B399BF202F02}"/>
                </c:ext>
              </c:extLst>
            </c:dLbl>
            <c:dLbl>
              <c:idx val="5"/>
              <c:layout>
                <c:manualLayout>
                  <c:x val="-3.5012724869489711E-2"/>
                  <c:y val="3.636201275883983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8ECC-4DDA-A15C-B399BF202F02}"/>
                </c:ext>
              </c:extLst>
            </c:dLbl>
            <c:dLbl>
              <c:idx val="7"/>
              <c:layout>
                <c:manualLayout>
                  <c:x val="-3.2013776272531227E-2"/>
                  <c:y val="3.3819214663816106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8ECC-4DDA-A15C-B399BF202F02}"/>
                </c:ext>
              </c:extLst>
            </c:dLbl>
            <c:dLbl>
              <c:idx val="9"/>
              <c:layout>
                <c:manualLayout>
                  <c:x val="-2.9014827675572907E-2"/>
                  <c:y val="4.1447608948887306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8ECC-4DDA-A15C-B399BF202F02}"/>
                </c:ext>
              </c:extLst>
            </c:dLbl>
            <c:dLbl>
              <c:idx val="11"/>
              <c:layout>
                <c:manualLayout>
                  <c:x val="-3.5012724869489656E-2"/>
                  <c:y val="4.6533205138934886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8ECC-4DDA-A15C-B399BF202F02}"/>
                </c:ext>
              </c:extLst>
            </c:dLbl>
            <c:dLbl>
              <c:idx val="13"/>
              <c:layout>
                <c:manualLayout>
                  <c:x val="-3.2013776272531332E-2"/>
                  <c:y val="4.399040704391112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8ECC-4DDA-A15C-B399BF202F02}"/>
                </c:ext>
              </c:extLst>
            </c:dLbl>
            <c:dLbl>
              <c:idx val="15"/>
              <c:layout>
                <c:manualLayout>
                  <c:x val="-6.9361362913435897E-3"/>
                  <c:y val="3.6134770170647736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8ECC-4DDA-A15C-B399BF202F02}"/>
                </c:ext>
              </c:extLst>
            </c:dLbl>
            <c:dLbl>
              <c:idx val="17"/>
              <c:layout>
                <c:manualLayout>
                  <c:x val="-8.6898217981077643E-3"/>
                  <c:y val="2.521605935002948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8ECC-4DDA-A15C-B399BF202F02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vert="horz"/>
              <a:lstStyle/>
              <a:p>
                <a:pPr>
                  <a:defRPr sz="1600">
                    <a:latin typeface="+mn-lt"/>
                  </a:defRPr>
                </a:pPr>
                <a:endParaRPr lang="de-DE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Sheet1!$A$2:$A$20</c:f>
              <c:numCache>
                <c:formatCode>General</c:formatCode>
                <c:ptCount val="19"/>
                <c:pt idx="0">
                  <c:v>1999</c:v>
                </c:pt>
                <c:pt idx="1">
                  <c:v>2000</c:v>
                </c:pt>
                <c:pt idx="2">
                  <c:v>2001</c:v>
                </c:pt>
                <c:pt idx="3">
                  <c:v>2002</c:v>
                </c:pt>
                <c:pt idx="4">
                  <c:v>2003</c:v>
                </c:pt>
                <c:pt idx="5">
                  <c:v>2004</c:v>
                </c:pt>
                <c:pt idx="6">
                  <c:v>2005</c:v>
                </c:pt>
                <c:pt idx="7">
                  <c:v>2006</c:v>
                </c:pt>
                <c:pt idx="8">
                  <c:v>2007</c:v>
                </c:pt>
                <c:pt idx="9">
                  <c:v>2008</c:v>
                </c:pt>
                <c:pt idx="10">
                  <c:v>2009</c:v>
                </c:pt>
                <c:pt idx="11">
                  <c:v>2010</c:v>
                </c:pt>
                <c:pt idx="12">
                  <c:v>2011</c:v>
                </c:pt>
                <c:pt idx="13">
                  <c:v>2012</c:v>
                </c:pt>
                <c:pt idx="14">
                  <c:v>2013</c:v>
                </c:pt>
                <c:pt idx="15">
                  <c:v>2014</c:v>
                </c:pt>
                <c:pt idx="16">
                  <c:v>2015</c:v>
                </c:pt>
                <c:pt idx="17">
                  <c:v>2016</c:v>
                </c:pt>
                <c:pt idx="18">
                  <c:v>2017</c:v>
                </c:pt>
              </c:numCache>
            </c:numRef>
          </c:cat>
          <c:val>
            <c:numRef>
              <c:f>Sheet1!$B$2:$B$20</c:f>
              <c:numCache>
                <c:formatCode>General</c:formatCode>
                <c:ptCount val="19"/>
                <c:pt idx="0">
                  <c:v>77</c:v>
                </c:pt>
                <c:pt idx="1">
                  <c:v>86</c:v>
                </c:pt>
                <c:pt idx="2">
                  <c:v>97</c:v>
                </c:pt>
                <c:pt idx="3">
                  <c:v>100</c:v>
                </c:pt>
                <c:pt idx="4">
                  <c:v>110</c:v>
                </c:pt>
                <c:pt idx="5">
                  <c:v>121</c:v>
                </c:pt>
                <c:pt idx="6">
                  <c:v>122</c:v>
                </c:pt>
                <c:pt idx="7">
                  <c:v>135</c:v>
                </c:pt>
                <c:pt idx="8">
                  <c:v>140</c:v>
                </c:pt>
                <c:pt idx="9">
                  <c:v>155</c:v>
                </c:pt>
                <c:pt idx="10">
                  <c:v>161</c:v>
                </c:pt>
                <c:pt idx="11">
                  <c:v>161</c:v>
                </c:pt>
                <c:pt idx="12">
                  <c:v>162</c:v>
                </c:pt>
                <c:pt idx="13">
                  <c:v>164</c:v>
                </c:pt>
                <c:pt idx="14">
                  <c:v>170</c:v>
                </c:pt>
                <c:pt idx="15">
                  <c:v>172</c:v>
                </c:pt>
                <c:pt idx="16">
                  <c:v>179</c:v>
                </c:pt>
                <c:pt idx="17">
                  <c:v>178</c:v>
                </c:pt>
                <c:pt idx="18">
                  <c:v>181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9-8ECC-4DDA-A15C-B399BF202F0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895562592"/>
        <c:axId val="1895553344"/>
      </c:lineChart>
      <c:catAx>
        <c:axId val="189556259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rgbClr val="2F6C86"/>
            </a:solidFill>
            <a:round/>
          </a:ln>
          <a:effectLst/>
        </c:spPr>
        <c:txPr>
          <a:bodyPr rot="-5400000" vert="horz"/>
          <a:lstStyle/>
          <a:p>
            <a:pPr>
              <a:defRPr sz="1600">
                <a:latin typeface="+mn-lt"/>
              </a:defRPr>
            </a:pPr>
            <a:endParaRPr lang="de-DE"/>
          </a:p>
        </c:txPr>
        <c:crossAx val="1895553344"/>
        <c:crosses val="autoZero"/>
        <c:auto val="1"/>
        <c:lblAlgn val="ctr"/>
        <c:lblOffset val="100"/>
        <c:noMultiLvlLbl val="0"/>
      </c:catAx>
      <c:valAx>
        <c:axId val="189555334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rgbClr val="2F6C86"/>
              </a:solidFill>
              <a:round/>
            </a:ln>
            <a:effectLst/>
          </c:spPr>
        </c:majorGridlines>
        <c:title>
          <c:tx>
            <c:rich>
              <a:bodyPr rot="-5400000" vert="horz"/>
              <a:lstStyle/>
              <a:p>
                <a:pPr>
                  <a:defRPr sz="1600" b="0">
                    <a:latin typeface="+mn-lt"/>
                  </a:defRPr>
                </a:pPr>
                <a:r>
                  <a:rPr lang="en-GB" sz="1600" b="0" i="0" baseline="0" dirty="0" err="1" smtClean="0">
                    <a:effectLst/>
                    <a:latin typeface="+mj-lt"/>
                  </a:rPr>
                  <a:t>Anzahl</a:t>
                </a:r>
                <a:r>
                  <a:rPr lang="en-GB" sz="1600" b="0" i="0" baseline="0" dirty="0" smtClean="0">
                    <a:effectLst/>
                    <a:latin typeface="+mj-lt"/>
                  </a:rPr>
                  <a:t> </a:t>
                </a:r>
                <a:r>
                  <a:rPr lang="en-GB" sz="1600" b="0" i="0" baseline="0" dirty="0" err="1" smtClean="0">
                    <a:effectLst/>
                    <a:latin typeface="+mj-lt"/>
                  </a:rPr>
                  <a:t>Länder</a:t>
                </a:r>
                <a:endParaRPr lang="en-GB" sz="1600" dirty="0">
                  <a:effectLst/>
                  <a:latin typeface="+mj-lt"/>
                </a:endParaRPr>
              </a:p>
            </c:rich>
          </c:tx>
          <c:overlay val="0"/>
          <c:spPr>
            <a:noFill/>
            <a:ln>
              <a:noFill/>
            </a:ln>
            <a:effectLst/>
          </c:spPr>
        </c:title>
        <c:numFmt formatCode="General" sourceLinked="1"/>
        <c:majorTickMark val="out"/>
        <c:minorTickMark val="none"/>
        <c:tickLblPos val="nextTo"/>
        <c:spPr>
          <a:noFill/>
          <a:ln>
            <a:solidFill>
              <a:srgbClr val="2F6C86"/>
            </a:solidFill>
          </a:ln>
          <a:effectLst/>
        </c:spPr>
        <c:txPr>
          <a:bodyPr rot="-60000000" vert="horz"/>
          <a:lstStyle/>
          <a:p>
            <a:pPr>
              <a:defRPr sz="1600">
                <a:latin typeface="+mn-lt"/>
              </a:defRPr>
            </a:pPr>
            <a:endParaRPr lang="de-DE"/>
          </a:p>
        </c:txPr>
        <c:crossAx val="189556259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800">
          <a:latin typeface="Gill Sans MT (Body)"/>
        </a:defRPr>
      </a:pPr>
      <a:endParaRPr lang="de-DE"/>
    </a:p>
  </c:txPr>
  <c:externalData r:id="rId1">
    <c:autoUpdate val="0"/>
  </c:externalData>
  <c:userShapes r:id="rId2"/>
</c:chartSpace>
</file>

<file path=ppt/charts/chart2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5349657329741099"/>
          <c:y val="0.19739056771469801"/>
          <c:w val="0.59172374944450601"/>
          <c:h val="0.63117199940747304"/>
        </c:manualLayout>
      </c:layout>
      <c:doughnutChart>
        <c:varyColors val="1"/>
        <c:ser>
          <c:idx val="0"/>
          <c:order val="0"/>
          <c:tx>
            <c:strRef>
              <c:f>Tabelle1!$B$1</c:f>
              <c:strCache>
                <c:ptCount val="1"/>
                <c:pt idx="0">
                  <c:v>Producers</c:v>
                </c:pt>
              </c:strCache>
            </c:strRef>
          </c:tx>
          <c:spPr>
            <a:ln>
              <a:solidFill>
                <a:schemeClr val="bg1"/>
              </a:solidFill>
            </a:ln>
          </c:spPr>
          <c:dPt>
            <c:idx val="0"/>
            <c:bubble3D val="0"/>
            <c:spPr>
              <a:solidFill>
                <a:srgbClr val="2F6C86"/>
              </a:solidFill>
              <a:ln>
                <a:solidFill>
                  <a:schemeClr val="bg1"/>
                </a:solidFill>
              </a:ln>
            </c:spPr>
            <c:extLst>
              <c:ext xmlns:c16="http://schemas.microsoft.com/office/drawing/2014/chart" uri="{C3380CC4-5D6E-409C-BE32-E72D297353CC}">
                <c16:uniqueId val="{00000001-B922-A242-B41F-DBAACECE3208}"/>
              </c:ext>
            </c:extLst>
          </c:dPt>
          <c:dPt>
            <c:idx val="1"/>
            <c:bubble3D val="0"/>
            <c:spPr>
              <a:solidFill>
                <a:srgbClr val="2F6C86">
                  <a:alpha val="80000"/>
                </a:srgbClr>
              </a:solidFill>
              <a:ln>
                <a:solidFill>
                  <a:schemeClr val="bg1"/>
                </a:solidFill>
              </a:ln>
            </c:spPr>
            <c:extLst>
              <c:ext xmlns:c16="http://schemas.microsoft.com/office/drawing/2014/chart" uri="{C3380CC4-5D6E-409C-BE32-E72D297353CC}">
                <c16:uniqueId val="{00000003-B922-A242-B41F-DBAACECE3208}"/>
              </c:ext>
            </c:extLst>
          </c:dPt>
          <c:dPt>
            <c:idx val="2"/>
            <c:bubble3D val="0"/>
            <c:spPr>
              <a:solidFill>
                <a:srgbClr val="2F6C86">
                  <a:alpha val="40000"/>
                </a:srgbClr>
              </a:solidFill>
              <a:ln>
                <a:solidFill>
                  <a:schemeClr val="bg1"/>
                </a:solidFill>
              </a:ln>
            </c:spPr>
            <c:extLst>
              <c:ext xmlns:c16="http://schemas.microsoft.com/office/drawing/2014/chart" uri="{C3380CC4-5D6E-409C-BE32-E72D297353CC}">
                <c16:uniqueId val="{00000005-B922-A242-B41F-DBAACECE3208}"/>
              </c:ext>
            </c:extLst>
          </c:dPt>
          <c:dPt>
            <c:idx val="3"/>
            <c:bubble3D val="0"/>
            <c:spPr>
              <a:solidFill>
                <a:srgbClr val="2F6C86"/>
              </a:solidFill>
              <a:ln>
                <a:solidFill>
                  <a:schemeClr val="bg1"/>
                </a:solidFill>
              </a:ln>
            </c:spPr>
            <c:extLst>
              <c:ext xmlns:c16="http://schemas.microsoft.com/office/drawing/2014/chart" uri="{C3380CC4-5D6E-409C-BE32-E72D297353CC}">
                <c16:uniqueId val="{00000007-B922-A242-B41F-DBAACECE3208}"/>
              </c:ext>
            </c:extLst>
          </c:dPt>
          <c:dPt>
            <c:idx val="4"/>
            <c:bubble3D val="0"/>
            <c:spPr>
              <a:solidFill>
                <a:srgbClr val="2F6C86">
                  <a:alpha val="80000"/>
                </a:srgbClr>
              </a:solidFill>
              <a:ln>
                <a:solidFill>
                  <a:schemeClr val="bg1"/>
                </a:solidFill>
              </a:ln>
            </c:spPr>
            <c:extLst>
              <c:ext xmlns:c16="http://schemas.microsoft.com/office/drawing/2014/chart" uri="{C3380CC4-5D6E-409C-BE32-E72D297353CC}">
                <c16:uniqueId val="{00000009-B922-A242-B41F-DBAACECE3208}"/>
              </c:ext>
            </c:extLst>
          </c:dPt>
          <c:dPt>
            <c:idx val="5"/>
            <c:bubble3D val="0"/>
            <c:spPr>
              <a:solidFill>
                <a:srgbClr val="2F6C86">
                  <a:alpha val="40000"/>
                </a:srgbClr>
              </a:solidFill>
              <a:ln>
                <a:solidFill>
                  <a:schemeClr val="bg1"/>
                </a:solidFill>
              </a:ln>
            </c:spPr>
            <c:extLst>
              <c:ext xmlns:c16="http://schemas.microsoft.com/office/drawing/2014/chart" uri="{C3380CC4-5D6E-409C-BE32-E72D297353CC}">
                <c16:uniqueId val="{0000000B-B922-A242-B41F-DBAACECE3208}"/>
              </c:ext>
            </c:extLst>
          </c:dPt>
          <c:dLbls>
            <c:dLbl>
              <c:idx val="0"/>
              <c:layout>
                <c:manualLayout>
                  <c:x val="0.132276969225641"/>
                  <c:y val="-5.8789764100285198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wrap="none" lIns="38100" tIns="19050" rIns="38100" bIns="19050" anchor="ctr">
                  <a:noAutofit/>
                </a:bodyPr>
                <a:lstStyle/>
                <a:p>
                  <a:pPr>
                    <a:defRPr sz="1000">
                      <a:latin typeface="+mj-lt"/>
                    </a:defRPr>
                  </a:pPr>
                  <a:endParaRPr lang="de-DE"/>
                </a:p>
              </c:txPr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  <c15:layout>
                    <c:manualLayout>
                      <c:w val="0.1598481245139429"/>
                      <c:h val="7.850516609265637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1-B922-A242-B41F-DBAACECE3208}"/>
                </c:ext>
              </c:extLst>
            </c:dLbl>
            <c:dLbl>
              <c:idx val="1"/>
              <c:layout>
                <c:manualLayout>
                  <c:x val="-1.6534621153205101E-2"/>
                  <c:y val="0.111700551790542"/>
                </c:manualLayout>
              </c:layout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B922-A242-B41F-DBAACECE3208}"/>
                </c:ext>
              </c:extLst>
            </c:dLbl>
            <c:dLbl>
              <c:idx val="2"/>
              <c:layout>
                <c:manualLayout>
                  <c:x val="-0.22847331199311188"/>
                  <c:y val="5.8785134985001129E-3"/>
                </c:manualLayout>
              </c:layout>
              <c:tx>
                <c:rich>
                  <a:bodyPr/>
                  <a:lstStyle/>
                  <a:p>
                    <a:r>
                      <a:rPr lang="en-US" dirty="0" err="1" smtClean="0"/>
                      <a:t>Latein</a:t>
                    </a:r>
                    <a:r>
                      <a:rPr lang="en-US" dirty="0" smtClean="0"/>
                      <a:t>- </a:t>
                    </a:r>
                    <a:r>
                      <a:rPr lang="en-US" dirty="0"/>
                      <a:t/>
                    </a:r>
                    <a:br>
                      <a:rPr lang="en-US" dirty="0"/>
                    </a:br>
                    <a:r>
                      <a:rPr lang="en-US" dirty="0" err="1" smtClean="0"/>
                      <a:t>amerika</a:t>
                    </a:r>
                    <a:endParaRPr lang="en-US" dirty="0"/>
                  </a:p>
                </c:rich>
              </c:tx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3347058660148873"/>
                      <c:h val="0.1554739288227234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5-B922-A242-B41F-DBAACECE3208}"/>
                </c:ext>
              </c:extLst>
            </c:dLbl>
            <c:dLbl>
              <c:idx val="3"/>
              <c:layout>
                <c:manualLayout>
                  <c:x val="-0.18188061569547828"/>
                  <c:y val="-7.0547716920342188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wrap="none" lIns="38100" tIns="19050" rIns="38100" bIns="19050" anchor="ctr">
                  <a:noAutofit/>
                </a:bodyPr>
                <a:lstStyle/>
                <a:p>
                  <a:pPr>
                    <a:defRPr sz="1000">
                      <a:latin typeface="+mj-lt"/>
                    </a:defRPr>
                  </a:pPr>
                  <a:endParaRPr lang="de-DE"/>
                </a:p>
              </c:txPr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  <c15:layout>
                    <c:manualLayout>
                      <c:w val="0.19629025594378399"/>
                      <c:h val="0.11015766766655556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7-B922-A242-B41F-DBAACECE3208}"/>
                </c:ext>
              </c:extLst>
            </c:dLbl>
            <c:dLbl>
              <c:idx val="4"/>
              <c:layout>
                <c:manualLayout>
                  <c:x val="-0.16699012609710032"/>
                  <c:y val="-0.16813872532681554"/>
                </c:manualLayout>
              </c:layout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B922-A242-B41F-DBAACECE3208}"/>
                </c:ext>
              </c:extLst>
            </c:dLbl>
            <c:dLbl>
              <c:idx val="5"/>
              <c:layout>
                <c:manualLayout>
                  <c:x val="0.13517768859015664"/>
                  <c:y val="-0.16696293004480983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Nord-</a:t>
                    </a:r>
                    <a:r>
                      <a:rPr lang="en-US" dirty="0"/>
                      <a:t/>
                    </a:r>
                    <a:br>
                      <a:rPr lang="en-US" dirty="0"/>
                    </a:br>
                    <a:r>
                      <a:rPr lang="en-US" dirty="0" err="1" smtClean="0"/>
                      <a:t>amerika</a:t>
                    </a:r>
                    <a:endParaRPr lang="en-US" dirty="0"/>
                  </a:p>
                </c:rich>
              </c:tx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B922-A242-B41F-DBAACECE3208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none" lIns="38100" tIns="19050" rIns="38100" bIns="19050" anchor="ctr">
                <a:spAutoFit/>
              </a:bodyPr>
              <a:lstStyle/>
              <a:p>
                <a:pPr>
                  <a:defRPr sz="1000">
                    <a:latin typeface="+mj-lt"/>
                  </a:defRPr>
                </a:pPr>
                <a:endParaRPr lang="de-DE"/>
              </a:p>
            </c:txPr>
            <c:showLegendKey val="0"/>
            <c:showVal val="0"/>
            <c:showCatName val="1"/>
            <c:showSerName val="0"/>
            <c:showPercent val="0"/>
            <c:showBubbleSize val="0"/>
            <c:showLeaderLines val="1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rect">
                    <a:avLst/>
                  </a:prstGeom>
                </c15:spPr>
              </c:ext>
            </c:extLst>
          </c:dLbls>
          <c:cat>
            <c:strRef>
              <c:f>Tabelle1!$A$2:$A$7</c:f>
              <c:strCache>
                <c:ptCount val="6"/>
                <c:pt idx="0">
                  <c:v>Asien</c:v>
                </c:pt>
                <c:pt idx="1">
                  <c:v>Afrika</c:v>
                </c:pt>
                <c:pt idx="2">
                  <c:v>Latein-Amerika</c:v>
                </c:pt>
                <c:pt idx="3">
                  <c:v>Europa</c:v>
                </c:pt>
                <c:pt idx="4">
                  <c:v>Ozeanien</c:v>
                </c:pt>
                <c:pt idx="5">
                  <c:v>Nord-Amerika</c:v>
                </c:pt>
              </c:strCache>
            </c:strRef>
          </c:cat>
          <c:val>
            <c:numRef>
              <c:f>Tabelle1!$B$2:$B$7</c:f>
              <c:numCache>
                <c:formatCode>#,##0</c:formatCode>
                <c:ptCount val="6"/>
                <c:pt idx="0">
                  <c:v>1144263</c:v>
                </c:pt>
                <c:pt idx="1">
                  <c:v>815070</c:v>
                </c:pt>
                <c:pt idx="2">
                  <c:v>455749</c:v>
                </c:pt>
                <c:pt idx="3">
                  <c:v>397509</c:v>
                </c:pt>
                <c:pt idx="4">
                  <c:v>26750</c:v>
                </c:pt>
                <c:pt idx="5">
                  <c:v>19017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C-B922-A242-B41F-DBAACECE3208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  <c:holeSize val="50"/>
      </c:doughnutChart>
    </c:plotArea>
    <c:plotVisOnly val="1"/>
    <c:dispBlanksAs val="gap"/>
    <c:showDLblsOverMax val="0"/>
  </c:chart>
  <c:txPr>
    <a:bodyPr/>
    <a:lstStyle/>
    <a:p>
      <a:pPr>
        <a:defRPr sz="1800"/>
      </a:pPr>
      <a:endParaRPr lang="de-DE"/>
    </a:p>
  </c:txPr>
  <c:externalData r:id="rId1">
    <c:autoUpdate val="0"/>
  </c:externalData>
</c:chartSpace>
</file>

<file path=ppt/charts/chart2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8705304155213501"/>
          <c:y val="7.5286495637452201E-4"/>
          <c:w val="0.479789726320063"/>
          <c:h val="0.82424469331944294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Tabelle1!$B$1</c:f>
              <c:strCache>
                <c:ptCount val="1"/>
                <c:pt idx="0">
                  <c:v>Producers</c:v>
                </c:pt>
              </c:strCache>
            </c:strRef>
          </c:tx>
          <c:spPr>
            <a:solidFill>
              <a:srgbClr val="2F6C86"/>
            </a:solidFill>
            <a:ln>
              <a:noFill/>
            </a:ln>
          </c:spPr>
          <c:invertIfNegative val="0"/>
          <c:dLbls>
            <c:delete val="1"/>
          </c:dLbls>
          <c:val>
            <c:numRef>
              <c:f>Tabelle1!$B$2:$B$11</c:f>
              <c:numCache>
                <c:formatCode>#,##0</c:formatCode>
                <c:ptCount val="5"/>
                <c:pt idx="0">
                  <c:v>166001</c:v>
                </c:pt>
                <c:pt idx="1">
                  <c:v>203602</c:v>
                </c:pt>
                <c:pt idx="2">
                  <c:v>210000</c:v>
                </c:pt>
                <c:pt idx="3">
                  <c:v>210352</c:v>
                </c:pt>
                <c:pt idx="4">
                  <c:v>835000</c:v>
                </c:pt>
              </c:numCache>
            </c:numRef>
          </c:val>
          <c:extLst>
            <c:ext xmlns:c15="http://schemas.microsoft.com/office/drawing/2012/chart" uri="{02D57815-91ED-43cb-92C2-25804820EDAC}">
              <c15:filteredCategoryTitle>
                <c15:cat>
                  <c:strRef>
                    <c:extLst xmlns:c16="http://schemas.microsoft.com/office/drawing/2014/chart">
                      <c:ext uri="{02D57815-91ED-43cb-92C2-25804820EDAC}">
                        <c15:formulaRef>
                          <c15:sqref>Tabelle1!$A$2:$A$11</c15:sqref>
                        </c15:formulaRef>
                      </c:ext>
                    </c:extLst>
                    <c:strCache>
                      <c:ptCount val="5"/>
                      <c:pt idx="0">
                        <c:v>Philippinen</c:v>
                      </c:pt>
                      <c:pt idx="1">
                        <c:v>Äthiopien</c:v>
                      </c:pt>
                      <c:pt idx="2">
                        <c:v>Mexiko</c:v>
                      </c:pt>
                      <c:pt idx="3">
                        <c:v>Uganda</c:v>
                      </c:pt>
                      <c:pt idx="4">
                        <c:v>Indien</c:v>
                      </c:pt>
                    </c:strCache>
                  </c:strRef>
                </c15:cat>
              </c15:filteredCategoryTitle>
            </c:ext>
            <c:ext xmlns:c16="http://schemas.microsoft.com/office/drawing/2014/chart" uri="{C3380CC4-5D6E-409C-BE32-E72D297353CC}">
              <c16:uniqueId val="{00000000-C617-7E4B-B0D7-53F74197526C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93"/>
        <c:overlap val="-30"/>
        <c:axId val="1900076912"/>
        <c:axId val="1900072560"/>
      </c:barChart>
      <c:catAx>
        <c:axId val="1900076912"/>
        <c:scaling>
          <c:orientation val="minMax"/>
        </c:scaling>
        <c:delete val="0"/>
        <c:axPos val="l"/>
        <c:numFmt formatCode="General" sourceLinked="0"/>
        <c:majorTickMark val="out"/>
        <c:minorTickMark val="none"/>
        <c:tickLblPos val="nextTo"/>
        <c:spPr>
          <a:noFill/>
          <a:ln>
            <a:noFill/>
          </a:ln>
        </c:spPr>
        <c:txPr>
          <a:bodyPr/>
          <a:lstStyle/>
          <a:p>
            <a:pPr>
              <a:defRPr sz="1000">
                <a:latin typeface="Calibri" pitchFamily="34" charset="0"/>
              </a:defRPr>
            </a:pPr>
            <a:endParaRPr lang="de-DE"/>
          </a:p>
        </c:txPr>
        <c:crossAx val="1900072560"/>
        <c:crosses val="autoZero"/>
        <c:auto val="1"/>
        <c:lblAlgn val="ctr"/>
        <c:lblOffset val="100"/>
        <c:tickLblSkip val="1"/>
        <c:noMultiLvlLbl val="0"/>
      </c:catAx>
      <c:valAx>
        <c:axId val="1900072560"/>
        <c:scaling>
          <c:orientation val="minMax"/>
        </c:scaling>
        <c:delete val="0"/>
        <c:axPos val="b"/>
        <c:majorGridlines>
          <c:spPr>
            <a:ln>
              <a:solidFill>
                <a:schemeClr val="bg1">
                  <a:lumMod val="75000"/>
                </a:schemeClr>
              </a:solidFill>
            </a:ln>
          </c:spPr>
        </c:majorGridlines>
        <c:title>
          <c:tx>
            <c:rich>
              <a:bodyPr/>
              <a:lstStyle/>
              <a:p>
                <a:pPr>
                  <a:defRPr sz="800">
                    <a:latin typeface="+mj-lt"/>
                  </a:defRPr>
                </a:pPr>
                <a:r>
                  <a:rPr lang="en-GB" sz="800" b="0" dirty="0" smtClean="0">
                    <a:latin typeface="+mj-lt"/>
                  </a:rPr>
                  <a:t>Anzahl </a:t>
                </a:r>
                <a:r>
                  <a:rPr lang="en-GB" sz="800" b="0" dirty="0" err="1" smtClean="0">
                    <a:latin typeface="+mj-lt"/>
                  </a:rPr>
                  <a:t>Produzenten</a:t>
                </a:r>
                <a:endParaRPr lang="en-GB" sz="800" b="0" dirty="0">
                  <a:latin typeface="+mj-lt"/>
                </a:endParaRPr>
              </a:p>
            </c:rich>
          </c:tx>
          <c:layout>
            <c:manualLayout>
              <c:xMode val="edge"/>
              <c:yMode val="edge"/>
              <c:x val="0.39819554928350798"/>
              <c:y val="0.89912016538611805"/>
            </c:manualLayout>
          </c:layout>
          <c:overlay val="0"/>
          <c:spPr>
            <a:noFill/>
            <a:ln>
              <a:noFill/>
            </a:ln>
          </c:spPr>
        </c:title>
        <c:numFmt formatCode="#,##0" sourceLinked="0"/>
        <c:majorTickMark val="out"/>
        <c:minorTickMark val="none"/>
        <c:tickLblPos val="nextTo"/>
        <c:spPr>
          <a:noFill/>
          <a:ln>
            <a:solidFill>
              <a:schemeClr val="tx1">
                <a:lumMod val="50000"/>
                <a:lumOff val="50000"/>
              </a:schemeClr>
            </a:solidFill>
          </a:ln>
        </c:spPr>
        <c:txPr>
          <a:bodyPr/>
          <a:lstStyle/>
          <a:p>
            <a:pPr>
              <a:defRPr sz="800">
                <a:latin typeface="+mj-lt"/>
              </a:defRPr>
            </a:pPr>
            <a:endParaRPr lang="de-DE"/>
          </a:p>
        </c:txPr>
        <c:crossAx val="1900076912"/>
        <c:crosses val="autoZero"/>
        <c:crossBetween val="between"/>
      </c:valAx>
      <c:spPr>
        <a:noFill/>
        <a:ln>
          <a:noFill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800"/>
      </a:pPr>
      <a:endParaRPr lang="de-DE"/>
    </a:p>
  </c:txPr>
  <c:externalData r:id="rId1">
    <c:autoUpdate val="0"/>
  </c:externalData>
</c:chartSpace>
</file>

<file path=ppt/charts/chart2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9055765489414997"/>
          <c:y val="0.16265950552477201"/>
          <c:w val="0.63181365093296205"/>
          <c:h val="0.660921337869537"/>
        </c:manualLayout>
      </c:layout>
      <c:areaChart>
        <c:grouping val="standard"/>
        <c:varyColors val="0"/>
        <c:ser>
          <c:idx val="0"/>
          <c:order val="0"/>
          <c:tx>
            <c:strRef>
              <c:f>Tabelle1!$B$1</c:f>
              <c:strCache>
                <c:ptCount val="1"/>
                <c:pt idx="0">
                  <c:v>Producers</c:v>
                </c:pt>
              </c:strCache>
            </c:strRef>
          </c:tx>
          <c:spPr>
            <a:solidFill>
              <a:srgbClr val="2F6C86"/>
            </a:solidFill>
            <a:ln w="15875">
              <a:noFill/>
            </a:ln>
          </c:spPr>
          <c:cat>
            <c:numRef>
              <c:f>Tabelle1!$A$2:$A$21</c:f>
              <c:numCache>
                <c:formatCode>General</c:formatCode>
                <c:ptCount val="19"/>
                <c:pt idx="0">
                  <c:v>1999</c:v>
                </c:pt>
                <c:pt idx="1">
                  <c:v>2000</c:v>
                </c:pt>
                <c:pt idx="2">
                  <c:v>2001</c:v>
                </c:pt>
                <c:pt idx="3">
                  <c:v>2002</c:v>
                </c:pt>
                <c:pt idx="4">
                  <c:v>2003</c:v>
                </c:pt>
                <c:pt idx="5">
                  <c:v>2004</c:v>
                </c:pt>
                <c:pt idx="6">
                  <c:v>2005</c:v>
                </c:pt>
                <c:pt idx="7">
                  <c:v>2006</c:v>
                </c:pt>
                <c:pt idx="8">
                  <c:v>2007</c:v>
                </c:pt>
                <c:pt idx="9">
                  <c:v>2008</c:v>
                </c:pt>
                <c:pt idx="10">
                  <c:v>2009</c:v>
                </c:pt>
                <c:pt idx="11">
                  <c:v>2010</c:v>
                </c:pt>
                <c:pt idx="12">
                  <c:v>2011</c:v>
                </c:pt>
                <c:pt idx="13">
                  <c:v>2012</c:v>
                </c:pt>
                <c:pt idx="14">
                  <c:v>2013</c:v>
                </c:pt>
                <c:pt idx="15">
                  <c:v>2014</c:v>
                </c:pt>
                <c:pt idx="16">
                  <c:v>2015</c:v>
                </c:pt>
                <c:pt idx="17">
                  <c:v>2016</c:v>
                </c:pt>
                <c:pt idx="18">
                  <c:v>2017</c:v>
                </c:pt>
              </c:numCache>
            </c:numRef>
          </c:cat>
          <c:val>
            <c:numRef>
              <c:f>Tabelle1!$B$2:$B$21</c:f>
              <c:numCache>
                <c:formatCode>#,##0</c:formatCode>
                <c:ptCount val="19"/>
                <c:pt idx="0">
                  <c:v>204221</c:v>
                </c:pt>
                <c:pt idx="1">
                  <c:v>252595</c:v>
                </c:pt>
                <c:pt idx="2">
                  <c:v>381216</c:v>
                </c:pt>
                <c:pt idx="3">
                  <c:v>437801</c:v>
                </c:pt>
                <c:pt idx="4">
                  <c:v>391982</c:v>
                </c:pt>
                <c:pt idx="5">
                  <c:v>503217</c:v>
                </c:pt>
                <c:pt idx="6">
                  <c:v>690649</c:v>
                </c:pt>
                <c:pt idx="7">
                  <c:v>919141</c:v>
                </c:pt>
                <c:pt idx="8">
                  <c:v>1237742</c:v>
                </c:pt>
                <c:pt idx="9">
                  <c:v>1392347</c:v>
                </c:pt>
                <c:pt idx="10">
                  <c:v>1811115</c:v>
                </c:pt>
                <c:pt idx="11">
                  <c:v>1570381</c:v>
                </c:pt>
                <c:pt idx="12">
                  <c:v>1789341</c:v>
                </c:pt>
                <c:pt idx="13">
                  <c:v>1927179</c:v>
                </c:pt>
                <c:pt idx="14">
                  <c:v>1984099</c:v>
                </c:pt>
                <c:pt idx="15">
                  <c:v>2256122</c:v>
                </c:pt>
                <c:pt idx="16">
                  <c:v>2418820</c:v>
                </c:pt>
                <c:pt idx="17">
                  <c:v>2730864</c:v>
                </c:pt>
                <c:pt idx="18">
                  <c:v>2858358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DF8-7D4C-8DF9-DFFE569551F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900082352"/>
        <c:axId val="1900080176"/>
      </c:areaChart>
      <c:catAx>
        <c:axId val="1900082352"/>
        <c:scaling>
          <c:orientation val="minMax"/>
        </c:scaling>
        <c:delete val="0"/>
        <c:axPos val="b"/>
        <c:numFmt formatCode="General" sourceLinked="1"/>
        <c:majorTickMark val="out"/>
        <c:minorTickMark val="out"/>
        <c:tickLblPos val="nextTo"/>
        <c:spPr>
          <a:ln>
            <a:solidFill>
              <a:schemeClr val="tx1">
                <a:lumMod val="50000"/>
                <a:lumOff val="50000"/>
              </a:schemeClr>
            </a:solidFill>
          </a:ln>
        </c:spPr>
        <c:txPr>
          <a:bodyPr/>
          <a:lstStyle/>
          <a:p>
            <a:pPr>
              <a:defRPr sz="800">
                <a:latin typeface="+mj-lt"/>
              </a:defRPr>
            </a:pPr>
            <a:endParaRPr lang="de-DE"/>
          </a:p>
        </c:txPr>
        <c:crossAx val="1900080176"/>
        <c:crosses val="autoZero"/>
        <c:auto val="1"/>
        <c:lblAlgn val="ctr"/>
        <c:lblOffset val="100"/>
        <c:tickLblSkip val="6"/>
        <c:tickMarkSkip val="1"/>
        <c:noMultiLvlLbl val="0"/>
      </c:catAx>
      <c:valAx>
        <c:axId val="1900080176"/>
        <c:scaling>
          <c:orientation val="minMax"/>
        </c:scaling>
        <c:delete val="0"/>
        <c:axPos val="l"/>
        <c:majorGridlines>
          <c:spPr>
            <a:ln>
              <a:solidFill>
                <a:schemeClr val="bg1">
                  <a:lumMod val="75000"/>
                </a:schemeClr>
              </a:solidFill>
            </a:ln>
          </c:spPr>
        </c:majorGridlines>
        <c:title>
          <c:tx>
            <c:rich>
              <a:bodyPr rot="-5400000" vert="horz"/>
              <a:lstStyle/>
              <a:p>
                <a:pPr>
                  <a:defRPr sz="1050">
                    <a:latin typeface="+mj-lt"/>
                  </a:defRPr>
                </a:pPr>
                <a:r>
                  <a:rPr lang="de-CH" sz="1050" b="0" dirty="0" smtClean="0">
                    <a:latin typeface="+mj-lt"/>
                  </a:rPr>
                  <a:t>Produzenten (Millionen)</a:t>
                </a:r>
                <a:endParaRPr lang="en-GB" sz="1050" b="0" dirty="0">
                  <a:latin typeface="+mj-lt"/>
                </a:endParaRPr>
              </a:p>
            </c:rich>
          </c:tx>
          <c:layout>
            <c:manualLayout>
              <c:xMode val="edge"/>
              <c:yMode val="edge"/>
              <c:x val="5.5016485451605202E-2"/>
              <c:y val="0.35919697533177625"/>
            </c:manualLayout>
          </c:layout>
          <c:overlay val="0"/>
        </c:title>
        <c:numFmt formatCode="#,##0.0" sourceLinked="0"/>
        <c:majorTickMark val="out"/>
        <c:minorTickMark val="none"/>
        <c:tickLblPos val="nextTo"/>
        <c:spPr>
          <a:ln>
            <a:solidFill>
              <a:schemeClr val="tx1">
                <a:lumMod val="50000"/>
                <a:lumOff val="50000"/>
              </a:schemeClr>
            </a:solidFill>
          </a:ln>
        </c:spPr>
        <c:txPr>
          <a:bodyPr/>
          <a:lstStyle/>
          <a:p>
            <a:pPr>
              <a:defRPr sz="1000">
                <a:latin typeface="+mj-lt"/>
              </a:defRPr>
            </a:pPr>
            <a:endParaRPr lang="de-DE"/>
          </a:p>
        </c:txPr>
        <c:crossAx val="1900082352"/>
        <c:crosses val="autoZero"/>
        <c:crossBetween val="midCat"/>
        <c:dispUnits>
          <c:builtInUnit val="millions"/>
        </c:dispUnits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de-DE"/>
    </a:p>
  </c:txPr>
  <c:externalData r:id="rId1">
    <c:autoUpdate val="0"/>
  </c:externalData>
</c:chartSpace>
</file>

<file path=ppt/charts/chart2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6593126517928212"/>
          <c:y val="0.18163619680117846"/>
          <c:w val="0.46015465687607726"/>
          <c:h val="0.56999325177860893"/>
        </c:manualLayout>
      </c:layout>
      <c:doughnutChart>
        <c:varyColors val="1"/>
        <c:ser>
          <c:idx val="0"/>
          <c:order val="0"/>
          <c:tx>
            <c:strRef>
              <c:f>Tabelle1!$B$1</c:f>
              <c:strCache>
                <c:ptCount val="1"/>
                <c:pt idx="0">
                  <c:v>Retail sales in million euros</c:v>
                </c:pt>
              </c:strCache>
            </c:strRef>
          </c:tx>
          <c:spPr>
            <a:solidFill>
              <a:srgbClr val="00B0F0"/>
            </a:solidFill>
            <a:ln>
              <a:solidFill>
                <a:schemeClr val="bg1"/>
              </a:solidFill>
            </a:ln>
          </c:spPr>
          <c:dPt>
            <c:idx val="0"/>
            <c:bubble3D val="0"/>
            <c:spPr>
              <a:solidFill>
                <a:srgbClr val="2F6C86"/>
              </a:solidFill>
              <a:ln>
                <a:solidFill>
                  <a:schemeClr val="bg1"/>
                </a:solidFill>
              </a:ln>
            </c:spPr>
            <c:extLst>
              <c:ext xmlns:c16="http://schemas.microsoft.com/office/drawing/2014/chart" uri="{C3380CC4-5D6E-409C-BE32-E72D297353CC}">
                <c16:uniqueId val="{00000000-35DE-1645-8A57-B6A028939F00}"/>
              </c:ext>
            </c:extLst>
          </c:dPt>
          <c:dPt>
            <c:idx val="1"/>
            <c:bubble3D val="0"/>
            <c:spPr>
              <a:solidFill>
                <a:srgbClr val="2F6C86">
                  <a:alpha val="75000"/>
                </a:srgbClr>
              </a:solidFill>
              <a:ln>
                <a:solidFill>
                  <a:schemeClr val="bg1"/>
                </a:solidFill>
              </a:ln>
            </c:spPr>
            <c:extLst>
              <c:ext xmlns:c16="http://schemas.microsoft.com/office/drawing/2014/chart" uri="{C3380CC4-5D6E-409C-BE32-E72D297353CC}">
                <c16:uniqueId val="{00000002-35DE-1645-8A57-B6A028939F00}"/>
              </c:ext>
            </c:extLst>
          </c:dPt>
          <c:dPt>
            <c:idx val="2"/>
            <c:bubble3D val="0"/>
            <c:spPr>
              <a:solidFill>
                <a:srgbClr val="2F6C86">
                  <a:alpha val="50000"/>
                </a:srgbClr>
              </a:solidFill>
              <a:ln>
                <a:solidFill>
                  <a:schemeClr val="bg1"/>
                </a:solidFill>
              </a:ln>
            </c:spPr>
            <c:extLst>
              <c:ext xmlns:c16="http://schemas.microsoft.com/office/drawing/2014/chart" uri="{C3380CC4-5D6E-409C-BE32-E72D297353CC}">
                <c16:uniqueId val="{00000004-35DE-1645-8A57-B6A028939F00}"/>
              </c:ext>
            </c:extLst>
          </c:dPt>
          <c:dPt>
            <c:idx val="3"/>
            <c:bubble3D val="0"/>
            <c:spPr>
              <a:solidFill>
                <a:srgbClr val="2F6C86">
                  <a:alpha val="25000"/>
                </a:srgbClr>
              </a:solidFill>
              <a:ln>
                <a:solidFill>
                  <a:schemeClr val="bg1"/>
                </a:solidFill>
              </a:ln>
            </c:spPr>
            <c:extLst>
              <c:ext xmlns:c16="http://schemas.microsoft.com/office/drawing/2014/chart" uri="{C3380CC4-5D6E-409C-BE32-E72D297353CC}">
                <c16:uniqueId val="{00000006-35DE-1645-8A57-B6A028939F00}"/>
              </c:ext>
            </c:extLst>
          </c:dPt>
          <c:dPt>
            <c:idx val="4"/>
            <c:bubble3D val="0"/>
            <c:spPr>
              <a:solidFill>
                <a:srgbClr val="2F6C86">
                  <a:alpha val="50000"/>
                </a:srgbClr>
              </a:solidFill>
              <a:ln>
                <a:solidFill>
                  <a:schemeClr val="bg1"/>
                </a:solidFill>
              </a:ln>
            </c:spPr>
            <c:extLst>
              <c:ext xmlns:c16="http://schemas.microsoft.com/office/drawing/2014/chart" uri="{C3380CC4-5D6E-409C-BE32-E72D297353CC}">
                <c16:uniqueId val="{00000008-35DE-1645-8A57-B6A028939F00}"/>
              </c:ext>
            </c:extLst>
          </c:dPt>
          <c:dPt>
            <c:idx val="5"/>
            <c:bubble3D val="0"/>
            <c:spPr>
              <a:solidFill>
                <a:srgbClr val="2F6C86">
                  <a:alpha val="75000"/>
                </a:srgbClr>
              </a:solidFill>
              <a:ln>
                <a:solidFill>
                  <a:schemeClr val="bg1"/>
                </a:solidFill>
              </a:ln>
            </c:spPr>
            <c:extLst>
              <c:ext xmlns:c16="http://schemas.microsoft.com/office/drawing/2014/chart" uri="{C3380CC4-5D6E-409C-BE32-E72D297353CC}">
                <c16:uniqueId val="{0000000A-35DE-1645-8A57-B6A028939F00}"/>
              </c:ext>
            </c:extLst>
          </c:dPt>
          <c:dPt>
            <c:idx val="6"/>
            <c:bubble3D val="0"/>
            <c:spPr>
              <a:solidFill>
                <a:srgbClr val="2F6C86">
                  <a:alpha val="75000"/>
                </a:srgbClr>
              </a:solidFill>
              <a:ln>
                <a:solidFill>
                  <a:schemeClr val="bg1"/>
                </a:solidFill>
              </a:ln>
            </c:spPr>
            <c:extLst>
              <c:ext xmlns:c16="http://schemas.microsoft.com/office/drawing/2014/chart" uri="{C3380CC4-5D6E-409C-BE32-E72D297353CC}">
                <c16:uniqueId val="{0000000C-35DE-1645-8A57-B6A028939F00}"/>
              </c:ext>
            </c:extLst>
          </c:dPt>
          <c:dPt>
            <c:idx val="7"/>
            <c:bubble3D val="0"/>
            <c:spPr>
              <a:solidFill>
                <a:srgbClr val="2F6C86">
                  <a:alpha val="90000"/>
                </a:srgbClr>
              </a:solidFill>
              <a:ln>
                <a:solidFill>
                  <a:schemeClr val="bg1"/>
                </a:solidFill>
              </a:ln>
            </c:spPr>
            <c:extLst>
              <c:ext xmlns:c16="http://schemas.microsoft.com/office/drawing/2014/chart" uri="{C3380CC4-5D6E-409C-BE32-E72D297353CC}">
                <c16:uniqueId val="{0000000E-35DE-1645-8A57-B6A028939F00}"/>
              </c:ext>
            </c:extLst>
          </c:dPt>
          <c:dPt>
            <c:idx val="8"/>
            <c:bubble3D val="0"/>
            <c:spPr>
              <a:solidFill>
                <a:srgbClr val="2F6C86">
                  <a:alpha val="5000"/>
                </a:srgbClr>
              </a:solidFill>
              <a:ln>
                <a:solidFill>
                  <a:schemeClr val="bg1"/>
                </a:solidFill>
              </a:ln>
            </c:spPr>
            <c:extLst>
              <c:ext xmlns:c16="http://schemas.microsoft.com/office/drawing/2014/chart" uri="{C3380CC4-5D6E-409C-BE32-E72D297353CC}">
                <c16:uniqueId val="{00000010-35DE-1645-8A57-B6A028939F00}"/>
              </c:ext>
            </c:extLst>
          </c:dPt>
          <c:dLbls>
            <c:dLbl>
              <c:idx val="0"/>
              <c:layout>
                <c:manualLayout>
                  <c:x val="5.7103132331701702E-2"/>
                  <c:y val="-0.20249807634542699"/>
                </c:manualLayout>
              </c:layout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35DE-1645-8A57-B6A028939F00}"/>
                </c:ext>
              </c:extLst>
            </c:dLbl>
            <c:dLbl>
              <c:idx val="1"/>
              <c:layout>
                <c:manualLayout>
                  <c:x val="2.84180790337012E-2"/>
                  <c:y val="0.13266298600567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Deutschland</a:t>
                    </a:r>
                    <a:endParaRPr lang="en-US" dirty="0"/>
                  </a:p>
                </c:rich>
              </c:tx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9154370186987616"/>
                      <c:h val="0.12025772856513885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2-35DE-1645-8A57-B6A028939F00}"/>
                </c:ext>
              </c:extLst>
            </c:dLbl>
            <c:dLbl>
              <c:idx val="2"/>
              <c:layout>
                <c:manualLayout>
                  <c:x val="-9.7160404736409203E-2"/>
                  <c:y val="0.109058870002099"/>
                </c:manualLayout>
              </c:layout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35DE-1645-8A57-B6A028939F00}"/>
                </c:ext>
              </c:extLst>
            </c:dLbl>
            <c:dLbl>
              <c:idx val="3"/>
              <c:layout>
                <c:manualLayout>
                  <c:x val="-0.12281588993901001"/>
                  <c:y val="4.5951684380747801E-2"/>
                </c:manualLayout>
              </c:layout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0068400142775111"/>
                      <c:h val="7.3193513477926325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6-35DE-1645-8A57-B6A028939F00}"/>
                </c:ext>
              </c:extLst>
            </c:dLbl>
            <c:dLbl>
              <c:idx val="4"/>
              <c:layout>
                <c:manualLayout>
                  <c:x val="-0.1515487696855955"/>
                  <c:y val="1.1245406888946435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wrap="square" lIns="0" rIns="0"/>
                <a:lstStyle/>
                <a:p>
                  <a:pPr>
                    <a:defRPr sz="800">
                      <a:latin typeface="+mj-lt"/>
                    </a:defRPr>
                  </a:pPr>
                  <a:endParaRPr lang="de-DE"/>
                </a:p>
              </c:txPr>
              <c:showLegendKey val="0"/>
              <c:showVal val="0"/>
              <c:showCatName val="1"/>
              <c:showSerName val="0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  <c15:layout>
                    <c:manualLayout>
                      <c:w val="0.18078757242461274"/>
                      <c:h val="0.1021429717685689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8-35DE-1645-8A57-B6A028939F00}"/>
                </c:ext>
              </c:extLst>
            </c:dLbl>
            <c:dLbl>
              <c:idx val="5"/>
              <c:layout>
                <c:manualLayout>
                  <c:x val="-0.12268199586751356"/>
                  <c:y val="-8.4075020470977067E-3"/>
                </c:manualLayout>
              </c:layout>
              <c:showLegendKey val="0"/>
              <c:showVal val="0"/>
              <c:showCatName val="1"/>
              <c:showSerName val="0"/>
              <c:showPercent val="0"/>
              <c:showBubbleSize val="0"/>
              <c:separator> 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35DE-1645-8A57-B6A028939F00}"/>
                </c:ext>
              </c:extLst>
            </c:dLbl>
            <c:dLbl>
              <c:idx val="6"/>
              <c:layout>
                <c:manualLayout>
                  <c:x val="-0.13474110371370501"/>
                  <c:y val="-3.7915540248614397E-2"/>
                </c:manualLayout>
              </c:layout>
              <c:showLegendKey val="0"/>
              <c:showVal val="0"/>
              <c:showCatName val="1"/>
              <c:showSerName val="0"/>
              <c:showPercent val="0"/>
              <c:showBubbleSize val="0"/>
              <c:separator> </c:separator>
              <c:extLst>
                <c:ext xmlns:c15="http://schemas.microsoft.com/office/drawing/2012/chart" uri="{CE6537A1-D6FC-4f65-9D91-7224C49458BB}">
                  <c15:layout>
                    <c:manualLayout>
                      <c:w val="0.17990593637743954"/>
                      <c:h val="7.3119447633390525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C-35DE-1645-8A57-B6A028939F00}"/>
                </c:ext>
              </c:extLst>
            </c:dLbl>
            <c:dLbl>
              <c:idx val="7"/>
              <c:layout>
                <c:manualLayout>
                  <c:x val="-0.17061544840607198"/>
                  <c:y val="-7.619549473926765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wrap="square" lIns="0" rIns="0"/>
                <a:lstStyle/>
                <a:p>
                  <a:pPr>
                    <a:defRPr sz="800">
                      <a:latin typeface="+mj-lt"/>
                    </a:defRPr>
                  </a:pPr>
                  <a:endParaRPr lang="de-DE"/>
                </a:p>
              </c:txPr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  <c15:layout>
                    <c:manualLayout>
                      <c:w val="0.28622466852747358"/>
                      <c:h val="5.0945985425487693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E-35DE-1645-8A57-B6A028939F00}"/>
                </c:ext>
              </c:extLst>
            </c:dLbl>
            <c:dLbl>
              <c:idx val="8"/>
              <c:layout>
                <c:manualLayout>
                  <c:x val="-6.2548302993621699E-2"/>
                  <c:y val="-0.14055537039094401"/>
                </c:manualLayout>
              </c:layout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7021282147101494"/>
                      <c:h val="9.9701370629600827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10-35DE-1645-8A57-B6A028939F00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/>
              <a:lstStyle/>
              <a:p>
                <a:pPr>
                  <a:defRPr sz="800">
                    <a:latin typeface="+mj-lt"/>
                  </a:defRPr>
                </a:pPr>
                <a:endParaRPr lang="de-DE"/>
              </a:p>
            </c:txPr>
            <c:showLegendKey val="0"/>
            <c:showVal val="0"/>
            <c:showCatName val="1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rect">
                    <a:avLst/>
                  </a:prstGeom>
                </c15:spPr>
              </c:ext>
            </c:extLst>
          </c:dLbls>
          <c:cat>
            <c:strRef>
              <c:f>Tabelle1!$A$2:$A$10</c:f>
              <c:strCache>
                <c:ptCount val="9"/>
                <c:pt idx="0">
                  <c:v>USA</c:v>
                </c:pt>
                <c:pt idx="1">
                  <c:v>Deutschland</c:v>
                </c:pt>
                <c:pt idx="2">
                  <c:v>Frank-reich</c:v>
                </c:pt>
                <c:pt idx="3">
                  <c:v>China</c:v>
                </c:pt>
                <c:pt idx="4">
                  <c:v>Italien</c:v>
                </c:pt>
                <c:pt idx="5">
                  <c:v>Kanada</c:v>
                </c:pt>
                <c:pt idx="6">
                  <c:v>Schweiz</c:v>
                </c:pt>
                <c:pt idx="7">
                  <c:v>Schweden</c:v>
                </c:pt>
                <c:pt idx="8">
                  <c:v>Sonstige</c:v>
                </c:pt>
              </c:strCache>
            </c:strRef>
          </c:cat>
          <c:val>
            <c:numRef>
              <c:f>Tabelle1!$B$2:$B$10</c:f>
              <c:numCache>
                <c:formatCode>#,##0</c:formatCode>
                <c:ptCount val="9"/>
                <c:pt idx="0">
                  <c:v>40011</c:v>
                </c:pt>
                <c:pt idx="1">
                  <c:v>10040</c:v>
                </c:pt>
                <c:pt idx="2">
                  <c:v>7921</c:v>
                </c:pt>
                <c:pt idx="3">
                  <c:v>7644</c:v>
                </c:pt>
                <c:pt idx="4">
                  <c:v>3137</c:v>
                </c:pt>
                <c:pt idx="5">
                  <c:v>3002</c:v>
                </c:pt>
                <c:pt idx="6">
                  <c:v>2435</c:v>
                </c:pt>
                <c:pt idx="7">
                  <c:v>2366</c:v>
                </c:pt>
                <c:pt idx="8">
                  <c:v>15518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1-35DE-1645-8A57-B6A028939F00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  <c:showLeaderLines val="0"/>
        </c:dLbls>
        <c:firstSliceAng val="0"/>
        <c:holeSize val="50"/>
      </c:doughnutChart>
    </c:plotArea>
    <c:plotVisOnly val="1"/>
    <c:dispBlanksAs val="gap"/>
    <c:showDLblsOverMax val="0"/>
  </c:chart>
  <c:txPr>
    <a:bodyPr/>
    <a:lstStyle/>
    <a:p>
      <a:pPr>
        <a:defRPr sz="1800"/>
      </a:pPr>
      <a:endParaRPr lang="de-DE"/>
    </a:p>
  </c:txPr>
  <c:externalData r:id="rId1">
    <c:autoUpdate val="0"/>
  </c:externalData>
</c:chartSpace>
</file>

<file path=ppt/charts/chart2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7808115081960799"/>
          <c:y val="2.4116624325143301E-2"/>
          <c:w val="0.53514225192550202"/>
          <c:h val="0.70197382830490096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Tabelle1!$B$1</c:f>
              <c:strCache>
                <c:ptCount val="1"/>
                <c:pt idx="0">
                  <c:v>Turnover in million Euros</c:v>
                </c:pt>
              </c:strCache>
            </c:strRef>
          </c:tx>
          <c:spPr>
            <a:solidFill>
              <a:srgbClr val="2F6C86"/>
            </a:solidFill>
            <a:ln>
              <a:noFill/>
            </a:ln>
          </c:spPr>
          <c:invertIfNegative val="0"/>
          <c:dLbls>
            <c:delete val="1"/>
          </c:dLbls>
          <c:val>
            <c:numRef>
              <c:f>Tabelle1!$B$2:$B$11</c:f>
              <c:numCache>
                <c:formatCode>#,##0</c:formatCode>
                <c:ptCount val="5"/>
                <c:pt idx="0">
                  <c:v>3137</c:v>
                </c:pt>
                <c:pt idx="1">
                  <c:v>7644</c:v>
                </c:pt>
                <c:pt idx="2">
                  <c:v>7921</c:v>
                </c:pt>
                <c:pt idx="3">
                  <c:v>10040</c:v>
                </c:pt>
                <c:pt idx="4">
                  <c:v>40011</c:v>
                </c:pt>
              </c:numCache>
            </c:numRef>
          </c:val>
          <c:extLst>
            <c:ext xmlns:c15="http://schemas.microsoft.com/office/drawing/2012/chart" uri="{02D57815-91ED-43cb-92C2-25804820EDAC}">
              <c15:filteredCategoryTitle>
                <c15:cat>
                  <c:strRef>
                    <c:extLst xmlns:c16="http://schemas.microsoft.com/office/drawing/2014/chart">
                      <c:ext uri="{02D57815-91ED-43cb-92C2-25804820EDAC}">
                        <c15:formulaRef>
                          <c15:sqref>Tabelle1!$A$2:$A$11</c15:sqref>
                        </c15:formulaRef>
                      </c:ext>
                    </c:extLst>
                    <c:strCache>
                      <c:ptCount val="5"/>
                      <c:pt idx="0">
                        <c:v>Canada</c:v>
                      </c:pt>
                      <c:pt idx="1">
                        <c:v>China</c:v>
                      </c:pt>
                      <c:pt idx="2">
                        <c:v>France</c:v>
                      </c:pt>
                      <c:pt idx="3">
                        <c:v>Germany</c:v>
                      </c:pt>
                      <c:pt idx="4">
                        <c:v>US</c:v>
                      </c:pt>
                    </c:strCache>
                  </c:strRef>
                </c15:cat>
              </c15:filteredCategoryTitle>
            </c:ext>
            <c:ext xmlns:c16="http://schemas.microsoft.com/office/drawing/2014/chart" uri="{C3380CC4-5D6E-409C-BE32-E72D297353CC}">
              <c16:uniqueId val="{00000000-8CAE-324E-BAAF-4EDFD2683D4C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54"/>
        <c:axId val="1900077456"/>
        <c:axId val="1900078544"/>
      </c:barChart>
      <c:catAx>
        <c:axId val="1900077456"/>
        <c:scaling>
          <c:orientation val="minMax"/>
        </c:scaling>
        <c:delete val="0"/>
        <c:axPos val="l"/>
        <c:numFmt formatCode="General" sourceLinked="0"/>
        <c:majorTickMark val="out"/>
        <c:minorTickMark val="none"/>
        <c:tickLblPos val="nextTo"/>
        <c:spPr>
          <a:noFill/>
          <a:ln>
            <a:noFill/>
          </a:ln>
        </c:spPr>
        <c:txPr>
          <a:bodyPr/>
          <a:lstStyle/>
          <a:p>
            <a:pPr>
              <a:defRPr sz="1000">
                <a:latin typeface="Calibri" pitchFamily="34" charset="0"/>
              </a:defRPr>
            </a:pPr>
            <a:endParaRPr lang="de-DE"/>
          </a:p>
        </c:txPr>
        <c:crossAx val="1900078544"/>
        <c:crosses val="autoZero"/>
        <c:auto val="1"/>
        <c:lblAlgn val="ctr"/>
        <c:lblOffset val="100"/>
        <c:tickLblSkip val="1"/>
        <c:noMultiLvlLbl val="0"/>
      </c:catAx>
      <c:valAx>
        <c:axId val="1900078544"/>
        <c:scaling>
          <c:orientation val="minMax"/>
        </c:scaling>
        <c:delete val="0"/>
        <c:axPos val="b"/>
        <c:majorGridlines>
          <c:spPr>
            <a:ln>
              <a:solidFill>
                <a:schemeClr val="bg1">
                  <a:lumMod val="75000"/>
                </a:schemeClr>
              </a:solidFill>
            </a:ln>
          </c:spPr>
        </c:majorGridlines>
        <c:minorGridlines>
          <c:spPr>
            <a:ln>
              <a:solidFill>
                <a:schemeClr val="bg1">
                  <a:lumMod val="75000"/>
                </a:schemeClr>
              </a:solidFill>
            </a:ln>
          </c:spPr>
        </c:minorGridlines>
        <c:title>
          <c:tx>
            <c:rich>
              <a:bodyPr/>
              <a:lstStyle/>
              <a:p>
                <a:pPr>
                  <a:defRPr sz="800">
                    <a:latin typeface="+mj-lt"/>
                  </a:defRPr>
                </a:pPr>
                <a:r>
                  <a:rPr lang="en-GB" sz="800" b="0" dirty="0" err="1" smtClean="0">
                    <a:latin typeface="+mj-lt"/>
                  </a:rPr>
                  <a:t>Bioumsatz</a:t>
                </a:r>
                <a:r>
                  <a:rPr lang="en-GB" sz="800" b="0" dirty="0" smtClean="0">
                    <a:latin typeface="+mj-lt"/>
                  </a:rPr>
                  <a:t> </a:t>
                </a:r>
                <a:r>
                  <a:rPr lang="en-GB" sz="800" b="0" baseline="0" dirty="0" smtClean="0">
                    <a:latin typeface="+mj-lt"/>
                  </a:rPr>
                  <a:t>in </a:t>
                </a:r>
                <a:r>
                  <a:rPr lang="en-GB" sz="800" b="0" baseline="0" dirty="0" err="1" smtClean="0">
                    <a:latin typeface="+mj-lt"/>
                  </a:rPr>
                  <a:t>Millionen</a:t>
                </a:r>
                <a:r>
                  <a:rPr lang="en-GB" sz="800" b="0" baseline="0" dirty="0" smtClean="0">
                    <a:latin typeface="+mj-lt"/>
                  </a:rPr>
                  <a:t> Euro</a:t>
                </a:r>
                <a:endParaRPr lang="en-GB" sz="800" b="0" dirty="0">
                  <a:latin typeface="+mj-lt"/>
                </a:endParaRPr>
              </a:p>
            </c:rich>
          </c:tx>
          <c:layout>
            <c:manualLayout>
              <c:xMode val="edge"/>
              <c:yMode val="edge"/>
              <c:x val="0.27866362387122101"/>
              <c:y val="0.83736233997764797"/>
            </c:manualLayout>
          </c:layout>
          <c:overlay val="0"/>
          <c:spPr>
            <a:noFill/>
            <a:ln>
              <a:noFill/>
            </a:ln>
          </c:spPr>
        </c:title>
        <c:numFmt formatCode="#,##0" sourceLinked="1"/>
        <c:majorTickMark val="out"/>
        <c:minorTickMark val="none"/>
        <c:tickLblPos val="nextTo"/>
        <c:spPr>
          <a:noFill/>
          <a:ln>
            <a:solidFill>
              <a:schemeClr val="tx1">
                <a:lumMod val="50000"/>
                <a:lumOff val="50000"/>
              </a:schemeClr>
            </a:solidFill>
          </a:ln>
        </c:spPr>
        <c:txPr>
          <a:bodyPr/>
          <a:lstStyle/>
          <a:p>
            <a:pPr>
              <a:defRPr sz="800">
                <a:latin typeface="+mj-lt"/>
              </a:defRPr>
            </a:pPr>
            <a:endParaRPr lang="de-DE"/>
          </a:p>
        </c:txPr>
        <c:crossAx val="1900077456"/>
        <c:crosses val="autoZero"/>
        <c:crossBetween val="between"/>
        <c:minorUnit val="20000"/>
      </c:valAx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800"/>
      </a:pPr>
      <a:endParaRPr lang="de-DE"/>
    </a:p>
  </c:txPr>
  <c:externalData r:id="rId1">
    <c:autoUpdate val="0"/>
  </c:externalData>
</c:chartSpace>
</file>

<file path=ppt/charts/chart2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28819308040837"/>
          <c:y val="3.0623711268872599E-2"/>
          <c:w val="0.72618930446194196"/>
          <c:h val="0.73496246297954404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Tabelle1!$B$1</c:f>
              <c:strCache>
                <c:ptCount val="1"/>
                <c:pt idx="0">
                  <c:v>Euros</c:v>
                </c:pt>
              </c:strCache>
            </c:strRef>
          </c:tx>
          <c:spPr>
            <a:solidFill>
              <a:srgbClr val="2F6C86"/>
            </a:solidFill>
          </c:spPr>
          <c:invertIfNegative val="0"/>
          <c:dLbls>
            <c:delete val="1"/>
          </c:dLbls>
          <c:val>
            <c:numRef>
              <c:f>Tabelle1!$B$2:$B$11</c:f>
              <c:numCache>
                <c:formatCode>General</c:formatCode>
                <c:ptCount val="5"/>
                <c:pt idx="0">
                  <c:v>196</c:v>
                </c:pt>
                <c:pt idx="1">
                  <c:v>203</c:v>
                </c:pt>
                <c:pt idx="2">
                  <c:v>237</c:v>
                </c:pt>
                <c:pt idx="3">
                  <c:v>278</c:v>
                </c:pt>
                <c:pt idx="4">
                  <c:v>288</c:v>
                </c:pt>
              </c:numCache>
            </c:numRef>
          </c:val>
          <c:extLst>
            <c:ext xmlns:c15="http://schemas.microsoft.com/office/drawing/2012/chart" uri="{02D57815-91ED-43cb-92C2-25804820EDAC}">
              <c15:filteredCategoryTitle>
                <c15:cat>
                  <c:strRef>
                    <c:extLst xmlns:c16="http://schemas.microsoft.com/office/drawing/2014/chart">
                      <c:ext uri="{02D57815-91ED-43cb-92C2-25804820EDAC}">
                        <c15:formulaRef>
                          <c15:sqref>Tabelle1!$A$2:$A$11</c15:sqref>
                        </c15:formulaRef>
                      </c:ext>
                    </c:extLst>
                    <c:strCache>
                      <c:ptCount val="5"/>
                      <c:pt idx="0">
                        <c:v>Liechtenstein</c:v>
                      </c:pt>
                      <c:pt idx="1">
                        <c:v>Sweden</c:v>
                      </c:pt>
                      <c:pt idx="2">
                        <c:v>Denmark</c:v>
                      </c:pt>
                      <c:pt idx="3">
                        <c:v>Luxembourg</c:v>
                      </c:pt>
                      <c:pt idx="4">
                        <c:v>Switzerland</c:v>
                      </c:pt>
                    </c:strCache>
                  </c:strRef>
                </c15:cat>
              </c15:filteredCategoryTitle>
            </c:ext>
            <c:ext xmlns:c16="http://schemas.microsoft.com/office/drawing/2014/chart" uri="{C3380CC4-5D6E-409C-BE32-E72D297353CC}">
              <c16:uniqueId val="{00000000-E174-8143-8AD1-ED49A8400F16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59"/>
        <c:axId val="1900068752"/>
        <c:axId val="1900076368"/>
      </c:barChart>
      <c:catAx>
        <c:axId val="1900068752"/>
        <c:scaling>
          <c:orientation val="minMax"/>
        </c:scaling>
        <c:delete val="0"/>
        <c:axPos val="l"/>
        <c:numFmt formatCode="General" sourceLinked="0"/>
        <c:majorTickMark val="out"/>
        <c:minorTickMark val="none"/>
        <c:tickLblPos val="nextTo"/>
        <c:spPr>
          <a:noFill/>
          <a:ln>
            <a:noFill/>
          </a:ln>
        </c:spPr>
        <c:txPr>
          <a:bodyPr/>
          <a:lstStyle/>
          <a:p>
            <a:pPr>
              <a:defRPr sz="1000">
                <a:latin typeface="Calibri" pitchFamily="34" charset="0"/>
              </a:defRPr>
            </a:pPr>
            <a:endParaRPr lang="de-DE"/>
          </a:p>
        </c:txPr>
        <c:crossAx val="1900076368"/>
        <c:crosses val="autoZero"/>
        <c:auto val="1"/>
        <c:lblAlgn val="ctr"/>
        <c:lblOffset val="100"/>
        <c:tickLblSkip val="1"/>
        <c:noMultiLvlLbl val="0"/>
      </c:catAx>
      <c:valAx>
        <c:axId val="1900076368"/>
        <c:scaling>
          <c:orientation val="minMax"/>
        </c:scaling>
        <c:delete val="0"/>
        <c:axPos val="b"/>
        <c:majorGridlines>
          <c:spPr>
            <a:ln>
              <a:solidFill>
                <a:schemeClr val="bg1">
                  <a:lumMod val="75000"/>
                </a:schemeClr>
              </a:solidFill>
            </a:ln>
          </c:spPr>
        </c:majorGridlines>
        <c:title>
          <c:tx>
            <c:rich>
              <a:bodyPr/>
              <a:lstStyle/>
              <a:p>
                <a:pPr>
                  <a:defRPr sz="800">
                    <a:latin typeface="+mj-lt"/>
                  </a:defRPr>
                </a:pPr>
                <a:r>
                  <a:rPr lang="en-GB" sz="800" b="0" baseline="0" dirty="0" smtClean="0">
                    <a:latin typeface="+mj-lt"/>
                  </a:rPr>
                  <a:t>Euro</a:t>
                </a:r>
                <a:endParaRPr lang="en-GB" sz="800" b="0" dirty="0">
                  <a:latin typeface="+mj-lt"/>
                </a:endParaRPr>
              </a:p>
            </c:rich>
          </c:tx>
          <c:layout>
            <c:manualLayout>
              <c:xMode val="edge"/>
              <c:yMode val="edge"/>
              <c:x val="0.12313003879538258"/>
              <c:y val="0.86077472873384442"/>
            </c:manualLayout>
          </c:layout>
          <c:overlay val="0"/>
        </c:title>
        <c:numFmt formatCode="General" sourceLinked="1"/>
        <c:majorTickMark val="out"/>
        <c:minorTickMark val="none"/>
        <c:tickLblPos val="nextTo"/>
        <c:spPr>
          <a:noFill/>
          <a:ln>
            <a:solidFill>
              <a:schemeClr val="tx1">
                <a:lumMod val="50000"/>
                <a:lumOff val="50000"/>
              </a:schemeClr>
            </a:solidFill>
          </a:ln>
        </c:spPr>
        <c:txPr>
          <a:bodyPr/>
          <a:lstStyle/>
          <a:p>
            <a:pPr>
              <a:defRPr sz="800">
                <a:latin typeface="+mj-lt"/>
              </a:defRPr>
            </a:pPr>
            <a:endParaRPr lang="de-DE"/>
          </a:p>
        </c:txPr>
        <c:crossAx val="1900068752"/>
        <c:crosses val="autoZero"/>
        <c:crossBetween val="between"/>
      </c:valAx>
      <c:spPr>
        <a:noFill/>
        <a:ln>
          <a:noFill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800"/>
      </a:pPr>
      <a:endParaRPr lang="de-DE"/>
    </a:p>
  </c:txPr>
  <c:externalData r:id="rId1">
    <c:autoUpdate val="0"/>
  </c:externalData>
</c:chartSpace>
</file>

<file path=ppt/charts/chart2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9347595763931499"/>
          <c:y val="4.0505789517221197E-2"/>
          <c:w val="0.74453931114663496"/>
          <c:h val="0.74448607792862398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Tabelle1!$B$1</c:f>
              <c:strCache>
                <c:ptCount val="1"/>
                <c:pt idx="0">
                  <c:v>Market share in %</c:v>
                </c:pt>
              </c:strCache>
            </c:strRef>
          </c:tx>
          <c:spPr>
            <a:solidFill>
              <a:srgbClr val="2F6C86"/>
            </a:solidFill>
            <a:ln>
              <a:noFill/>
            </a:ln>
          </c:spPr>
          <c:invertIfNegative val="0"/>
          <c:dLbls>
            <c:delete val="1"/>
          </c:dLbls>
          <c:val>
            <c:numRef>
              <c:f>Tabelle1!$B$2:$B$11</c:f>
              <c:numCache>
                <c:formatCode>#,##0</c:formatCode>
                <c:ptCount val="5"/>
                <c:pt idx="0">
                  <c:v>7.9</c:v>
                </c:pt>
                <c:pt idx="1">
                  <c:v>7.9</c:v>
                </c:pt>
                <c:pt idx="2">
                  <c:v>8.4</c:v>
                </c:pt>
                <c:pt idx="3">
                  <c:v>8.6</c:v>
                </c:pt>
                <c:pt idx="4">
                  <c:v>9.6999999999999993</c:v>
                </c:pt>
              </c:numCache>
            </c:numRef>
          </c:val>
          <c:extLst>
            <c:ext xmlns:c15="http://schemas.microsoft.com/office/drawing/2012/chart" uri="{02D57815-91ED-43cb-92C2-25804820EDAC}">
              <c15:filteredCategoryTitle>
                <c15:cat>
                  <c:strRef>
                    <c:extLst xmlns:c16="http://schemas.microsoft.com/office/drawing/2014/chart">
                      <c:ext uri="{02D57815-91ED-43cb-92C2-25804820EDAC}">
                        <c15:formulaRef>
                          <c15:sqref>Tabelle1!$A$2:$A$11</c15:sqref>
                        </c15:formulaRef>
                      </c:ext>
                    </c:extLst>
                    <c:strCache>
                      <c:ptCount val="5"/>
                      <c:pt idx="0">
                        <c:v>Germany</c:v>
                      </c:pt>
                      <c:pt idx="1">
                        <c:v>Sweden</c:v>
                      </c:pt>
                      <c:pt idx="2">
                        <c:v>Austria (2011)</c:v>
                      </c:pt>
                      <c:pt idx="3">
                        <c:v>Switzerland</c:v>
                      </c:pt>
                      <c:pt idx="4">
                        <c:v>Denmark</c:v>
                      </c:pt>
                    </c:strCache>
                  </c:strRef>
                </c15:cat>
              </c15:filteredCategoryTitle>
            </c:ext>
            <c:ext xmlns:c16="http://schemas.microsoft.com/office/drawing/2014/chart" uri="{C3380CC4-5D6E-409C-BE32-E72D297353CC}">
              <c16:uniqueId val="{00000000-717C-084C-8C5E-3E7DEE3F7143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62"/>
        <c:axId val="1900079088"/>
        <c:axId val="1900080720"/>
      </c:barChart>
      <c:catAx>
        <c:axId val="1900079088"/>
        <c:scaling>
          <c:orientation val="minMax"/>
        </c:scaling>
        <c:delete val="0"/>
        <c:axPos val="l"/>
        <c:numFmt formatCode="General" sourceLinked="0"/>
        <c:majorTickMark val="out"/>
        <c:minorTickMark val="none"/>
        <c:tickLblPos val="nextTo"/>
        <c:spPr>
          <a:noFill/>
          <a:ln>
            <a:noFill/>
          </a:ln>
        </c:spPr>
        <c:txPr>
          <a:bodyPr/>
          <a:lstStyle/>
          <a:p>
            <a:pPr>
              <a:defRPr sz="1000"/>
            </a:pPr>
            <a:endParaRPr lang="de-DE"/>
          </a:p>
        </c:txPr>
        <c:crossAx val="1900080720"/>
        <c:crosses val="autoZero"/>
        <c:auto val="1"/>
        <c:lblAlgn val="ctr"/>
        <c:lblOffset val="100"/>
        <c:tickLblSkip val="1"/>
        <c:noMultiLvlLbl val="0"/>
      </c:catAx>
      <c:valAx>
        <c:axId val="1900080720"/>
        <c:scaling>
          <c:orientation val="minMax"/>
        </c:scaling>
        <c:delete val="0"/>
        <c:axPos val="b"/>
        <c:majorGridlines>
          <c:spPr>
            <a:ln>
              <a:solidFill>
                <a:schemeClr val="bg1">
                  <a:lumMod val="75000"/>
                </a:schemeClr>
              </a:solidFill>
            </a:ln>
          </c:spPr>
        </c:majorGridlines>
        <c:title>
          <c:tx>
            <c:rich>
              <a:bodyPr/>
              <a:lstStyle/>
              <a:p>
                <a:pPr>
                  <a:defRPr sz="800" b="0">
                    <a:latin typeface="+mj-lt"/>
                  </a:defRPr>
                </a:pPr>
                <a:r>
                  <a:rPr lang="en-GB" sz="800" b="0" dirty="0" err="1" smtClean="0">
                    <a:latin typeface="+mj-lt"/>
                  </a:rPr>
                  <a:t>Marktanteil</a:t>
                </a:r>
                <a:r>
                  <a:rPr lang="en-GB" sz="800" b="0" baseline="0" dirty="0" smtClean="0">
                    <a:latin typeface="+mj-lt"/>
                  </a:rPr>
                  <a:t> </a:t>
                </a:r>
                <a:r>
                  <a:rPr lang="en-GB" sz="800" b="0" dirty="0" smtClean="0">
                    <a:latin typeface="+mj-lt"/>
                  </a:rPr>
                  <a:t>in </a:t>
                </a:r>
                <a:r>
                  <a:rPr lang="en-GB" sz="800" b="0" dirty="0">
                    <a:latin typeface="+mj-lt"/>
                  </a:rPr>
                  <a:t>%</a:t>
                </a:r>
              </a:p>
            </c:rich>
          </c:tx>
          <c:layout>
            <c:manualLayout>
              <c:xMode val="edge"/>
              <c:yMode val="edge"/>
              <c:x val="0.48666443703847001"/>
              <c:y val="0.88129913615520905"/>
            </c:manualLayout>
          </c:layout>
          <c:overlay val="0"/>
          <c:spPr>
            <a:noFill/>
            <a:ln>
              <a:noFill/>
            </a:ln>
          </c:spPr>
        </c:title>
        <c:numFmt formatCode="#,##0" sourceLinked="0"/>
        <c:majorTickMark val="out"/>
        <c:minorTickMark val="none"/>
        <c:tickLblPos val="nextTo"/>
        <c:spPr>
          <a:noFill/>
          <a:ln>
            <a:solidFill>
              <a:schemeClr val="tx1">
                <a:lumMod val="50000"/>
                <a:lumOff val="50000"/>
              </a:schemeClr>
            </a:solidFill>
          </a:ln>
        </c:spPr>
        <c:txPr>
          <a:bodyPr/>
          <a:lstStyle/>
          <a:p>
            <a:pPr>
              <a:defRPr sz="800">
                <a:latin typeface="+mj-lt"/>
              </a:defRPr>
            </a:pPr>
            <a:endParaRPr lang="de-DE"/>
          </a:p>
        </c:txPr>
        <c:crossAx val="1900079088"/>
        <c:crosses val="autoZero"/>
        <c:crossBetween val="between"/>
      </c:valAx>
      <c:spPr>
        <a:noFill/>
        <a:ln>
          <a:noFill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800">
          <a:latin typeface="Calibri" panose="020F0502020204030204" pitchFamily="34" charset="0"/>
        </a:defRPr>
      </a:pPr>
      <a:endParaRPr lang="de-DE"/>
    </a:p>
  </c:txPr>
  <c:externalData r:id="rId1">
    <c:autoUpdate val="0"/>
  </c:externalData>
</c:chartSpace>
</file>

<file path=ppt/charts/chart2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41337135032236"/>
          <c:y val="0.13262190105190599"/>
          <c:w val="0.42292656553789199"/>
          <c:h val="0.62224438682871297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Key arable crops</c:v>
                </c:pt>
              </c:strCache>
            </c:strRef>
          </c:tx>
          <c:spPr>
            <a:solidFill>
              <a:srgbClr val="2F6C86"/>
            </a:solidFill>
          </c:spPr>
          <c:invertIfNegative val="0"/>
          <c:dLbls>
            <c:delete val="1"/>
          </c:dLbls>
          <c:cat>
            <c:strRef>
              <c:f>Sheet1!$A$2:$A$6</c:f>
              <c:strCache>
                <c:ptCount val="5"/>
                <c:pt idx="0">
                  <c:v>Gemüse</c:v>
                </c:pt>
                <c:pt idx="1">
                  <c:v>Hülsenfrüchte</c:v>
                </c:pt>
                <c:pt idx="2">
                  <c:v>Ölsaaten</c:v>
                </c:pt>
                <c:pt idx="3">
                  <c:v>Grünfutter</c:v>
                </c:pt>
                <c:pt idx="4">
                  <c:v>Getreide</c:v>
                </c:pt>
              </c:strCache>
            </c:strRef>
          </c:cat>
          <c:val>
            <c:numRef>
              <c:f>Sheet1!$B$2:$B$6</c:f>
              <c:numCache>
                <c:formatCode>#,##0</c:formatCode>
                <c:ptCount val="5"/>
                <c:pt idx="0">
                  <c:v>675980</c:v>
                </c:pt>
                <c:pt idx="1">
                  <c:v>951967</c:v>
                </c:pt>
                <c:pt idx="2">
                  <c:v>1197203</c:v>
                </c:pt>
                <c:pt idx="3">
                  <c:v>2811795</c:v>
                </c:pt>
                <c:pt idx="4">
                  <c:v>4464347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F3F-1549-8001-AAB581957512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62"/>
        <c:axId val="1900082896"/>
        <c:axId val="1900069296"/>
      </c:barChart>
      <c:catAx>
        <c:axId val="1900082896"/>
        <c:scaling>
          <c:orientation val="minMax"/>
        </c:scaling>
        <c:delete val="0"/>
        <c:axPos val="l"/>
        <c:numFmt formatCode="General" sourceLinked="0"/>
        <c:majorTickMark val="out"/>
        <c:minorTickMark val="none"/>
        <c:tickLblPos val="nextTo"/>
        <c:spPr>
          <a:noFill/>
          <a:ln cmpd="sng">
            <a:noFill/>
            <a:headEnd type="none"/>
          </a:ln>
        </c:spPr>
        <c:txPr>
          <a:bodyPr/>
          <a:lstStyle/>
          <a:p>
            <a:pPr>
              <a:defRPr sz="800">
                <a:latin typeface="+mj-lt"/>
              </a:defRPr>
            </a:pPr>
            <a:endParaRPr lang="de-DE"/>
          </a:p>
        </c:txPr>
        <c:crossAx val="1900069296"/>
        <c:crosses val="autoZero"/>
        <c:auto val="1"/>
        <c:lblAlgn val="ctr"/>
        <c:lblOffset val="100"/>
        <c:noMultiLvlLbl val="0"/>
      </c:catAx>
      <c:valAx>
        <c:axId val="1900069296"/>
        <c:scaling>
          <c:orientation val="minMax"/>
        </c:scaling>
        <c:delete val="0"/>
        <c:axPos val="b"/>
        <c:majorGridlines>
          <c:spPr>
            <a:ln>
              <a:solidFill>
                <a:schemeClr val="bg1">
                  <a:lumMod val="75000"/>
                </a:schemeClr>
              </a:solidFill>
            </a:ln>
          </c:spPr>
        </c:majorGridlines>
        <c:numFmt formatCode="#,##0.0" sourceLinked="0"/>
        <c:majorTickMark val="out"/>
        <c:minorTickMark val="none"/>
        <c:tickLblPos val="nextTo"/>
        <c:spPr>
          <a:ln>
            <a:solidFill>
              <a:schemeClr val="tx1">
                <a:lumMod val="50000"/>
                <a:lumOff val="50000"/>
              </a:schemeClr>
            </a:solidFill>
          </a:ln>
        </c:spPr>
        <c:txPr>
          <a:bodyPr/>
          <a:lstStyle/>
          <a:p>
            <a:pPr>
              <a:defRPr sz="800">
                <a:latin typeface="+mj-lt"/>
              </a:defRPr>
            </a:pPr>
            <a:endParaRPr lang="de-DE"/>
          </a:p>
        </c:txPr>
        <c:crossAx val="1900082896"/>
        <c:crosses val="autoZero"/>
        <c:crossBetween val="between"/>
        <c:majorUnit val="1500000"/>
        <c:minorUnit val="100000"/>
        <c:dispUnits>
          <c:builtInUnit val="millions"/>
          <c:dispUnitsLbl>
            <c:layout>
              <c:manualLayout>
                <c:xMode val="edge"/>
                <c:yMode val="edge"/>
                <c:x val="0.41781316461942797"/>
                <c:y val="0.84945819928701849"/>
              </c:manualLayout>
            </c:layout>
            <c:tx>
              <c:rich>
                <a:bodyPr/>
                <a:lstStyle/>
                <a:p>
                  <a:pPr>
                    <a:defRPr sz="800" b="0">
                      <a:latin typeface="+mj-lt"/>
                    </a:defRPr>
                  </a:pPr>
                  <a:r>
                    <a:rPr lang="de-CH" sz="800" b="0" dirty="0" smtClean="0">
                      <a:latin typeface="+mj-lt"/>
                    </a:rPr>
                    <a:t>Millionen Hektar</a:t>
                  </a:r>
                </a:p>
              </c:rich>
            </c:tx>
          </c:dispUnitsLbl>
        </c:dispUnits>
      </c:valAx>
    </c:plotArea>
    <c:plotVisOnly val="1"/>
    <c:dispBlanksAs val="gap"/>
    <c:showDLblsOverMax val="0"/>
  </c:chart>
  <c:spPr>
    <a:ln>
      <a:noFill/>
    </a:ln>
  </c:spPr>
  <c:txPr>
    <a:bodyPr/>
    <a:lstStyle/>
    <a:p>
      <a:pPr>
        <a:defRPr sz="1800"/>
      </a:pPr>
      <a:endParaRPr lang="de-DE"/>
    </a:p>
  </c:txPr>
  <c:externalData r:id="rId1">
    <c:autoUpdate val="0"/>
  </c:externalData>
</c:chartSpace>
</file>

<file path=ppt/charts/chart2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1925503911895"/>
          <c:y val="0.24480819556665201"/>
          <c:w val="0.61273608920079503"/>
          <c:h val="0.614764847020288"/>
        </c:manualLayout>
      </c:layout>
      <c:doughnutChart>
        <c:varyColors val="1"/>
        <c:ser>
          <c:idx val="0"/>
          <c:order val="0"/>
          <c:tx>
            <c:strRef>
              <c:f>Tabelle1!$B$1</c:f>
              <c:strCache>
                <c:ptCount val="1"/>
                <c:pt idx="0">
                  <c:v>Hectares</c:v>
                </c:pt>
              </c:strCache>
            </c:strRef>
          </c:tx>
          <c:spPr>
            <a:solidFill>
              <a:srgbClr val="3EBA12"/>
            </a:solidFill>
            <a:ln>
              <a:solidFill>
                <a:schemeClr val="bg1"/>
              </a:solidFill>
            </a:ln>
          </c:spPr>
          <c:dPt>
            <c:idx val="0"/>
            <c:bubble3D val="0"/>
            <c:spPr>
              <a:solidFill>
                <a:srgbClr val="2F6C86"/>
              </a:solidFill>
              <a:ln>
                <a:solidFill>
                  <a:schemeClr val="bg1"/>
                </a:solidFill>
              </a:ln>
            </c:spPr>
            <c:extLst>
              <c:ext xmlns:c16="http://schemas.microsoft.com/office/drawing/2014/chart" uri="{C3380CC4-5D6E-409C-BE32-E72D297353CC}">
                <c16:uniqueId val="{00000000-99C4-1A42-AC81-A34F9D3EDF1D}"/>
              </c:ext>
            </c:extLst>
          </c:dPt>
          <c:dPt>
            <c:idx val="1"/>
            <c:bubble3D val="0"/>
            <c:spPr>
              <a:solidFill>
                <a:srgbClr val="2F6C86">
                  <a:alpha val="70000"/>
                </a:srgbClr>
              </a:solidFill>
              <a:ln>
                <a:solidFill>
                  <a:schemeClr val="bg1"/>
                </a:solidFill>
              </a:ln>
            </c:spPr>
            <c:extLst>
              <c:ext xmlns:c16="http://schemas.microsoft.com/office/drawing/2014/chart" uri="{C3380CC4-5D6E-409C-BE32-E72D297353CC}">
                <c16:uniqueId val="{00000002-99C4-1A42-AC81-A34F9D3EDF1D}"/>
              </c:ext>
            </c:extLst>
          </c:dPt>
          <c:dPt>
            <c:idx val="2"/>
            <c:bubble3D val="0"/>
            <c:spPr>
              <a:solidFill>
                <a:srgbClr val="2F6C86">
                  <a:alpha val="40000"/>
                </a:srgbClr>
              </a:solidFill>
              <a:ln>
                <a:solidFill>
                  <a:schemeClr val="bg1"/>
                </a:solidFill>
              </a:ln>
            </c:spPr>
            <c:extLst>
              <c:ext xmlns:c16="http://schemas.microsoft.com/office/drawing/2014/chart" uri="{C3380CC4-5D6E-409C-BE32-E72D297353CC}">
                <c16:uniqueId val="{00000004-99C4-1A42-AC81-A34F9D3EDF1D}"/>
              </c:ext>
            </c:extLst>
          </c:dPt>
          <c:dPt>
            <c:idx val="3"/>
            <c:bubble3D val="0"/>
            <c:spPr>
              <a:solidFill>
                <a:srgbClr val="2F6C86">
                  <a:alpha val="15000"/>
                </a:srgbClr>
              </a:solidFill>
              <a:ln>
                <a:solidFill>
                  <a:schemeClr val="bg1"/>
                </a:solidFill>
              </a:ln>
            </c:spPr>
            <c:extLst>
              <c:ext xmlns:c16="http://schemas.microsoft.com/office/drawing/2014/chart" uri="{C3380CC4-5D6E-409C-BE32-E72D297353CC}">
                <c16:uniqueId val="{00000006-99C4-1A42-AC81-A34F9D3EDF1D}"/>
              </c:ext>
            </c:extLst>
          </c:dPt>
          <c:dPt>
            <c:idx val="4"/>
            <c:bubble3D val="0"/>
            <c:spPr>
              <a:solidFill>
                <a:srgbClr val="2F6C86">
                  <a:alpha val="5000"/>
                </a:srgbClr>
              </a:solidFill>
              <a:ln>
                <a:solidFill>
                  <a:schemeClr val="bg1"/>
                </a:solidFill>
              </a:ln>
            </c:spPr>
            <c:extLst>
              <c:ext xmlns:c16="http://schemas.microsoft.com/office/drawing/2014/chart" uri="{C3380CC4-5D6E-409C-BE32-E72D297353CC}">
                <c16:uniqueId val="{00000008-99C4-1A42-AC81-A34F9D3EDF1D}"/>
              </c:ext>
            </c:extLst>
          </c:dPt>
          <c:dPt>
            <c:idx val="5"/>
            <c:bubble3D val="0"/>
            <c:extLst>
              <c:ext xmlns:c16="http://schemas.microsoft.com/office/drawing/2014/chart" uri="{C3380CC4-5D6E-409C-BE32-E72D297353CC}">
                <c16:uniqueId val="{00000009-99C4-1A42-AC81-A34F9D3EDF1D}"/>
              </c:ext>
            </c:extLst>
          </c:dPt>
          <c:dLbls>
            <c:dLbl>
              <c:idx val="0"/>
              <c:layout>
                <c:manualLayout>
                  <c:x val="0.13077163072908601"/>
                  <c:y val="-0.26618123784018399"/>
                </c:manualLayout>
              </c:layout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1530421672946562"/>
                      <c:h val="0.19019065527906337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0-99C4-1A42-AC81-A34F9D3EDF1D}"/>
                </c:ext>
              </c:extLst>
            </c:dLbl>
            <c:dLbl>
              <c:idx val="1"/>
              <c:layout>
                <c:manualLayout>
                  <c:x val="-0.15932460766110801"/>
                  <c:y val="1.46386135503998E-2"/>
                </c:manualLayout>
              </c:layout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99C4-1A42-AC81-A34F9D3EDF1D}"/>
                </c:ext>
              </c:extLst>
            </c:dLbl>
            <c:dLbl>
              <c:idx val="2"/>
              <c:layout>
                <c:manualLayout>
                  <c:x val="-0.22176165586604901"/>
                  <c:y val="2.9279939485909404E-3"/>
                </c:manualLayout>
              </c:layout>
              <c:tx>
                <c:rich>
                  <a:bodyPr wrap="none" lIns="0" tIns="19050" rIns="0" bIns="19050" anchor="ctr">
                    <a:noAutofit/>
                  </a:bodyPr>
                  <a:lstStyle/>
                  <a:p>
                    <a:pPr>
                      <a:defRPr sz="800">
                        <a:latin typeface="+mj-lt"/>
                      </a:defRPr>
                    </a:pPr>
                    <a:r>
                      <a:rPr lang="en-US" dirty="0" smtClean="0">
                        <a:latin typeface="+mj-lt"/>
                      </a:rPr>
                      <a:t>Nord-</a:t>
                    </a:r>
                    <a:br>
                      <a:rPr lang="en-US" dirty="0" smtClean="0">
                        <a:latin typeface="+mj-lt"/>
                      </a:rPr>
                    </a:br>
                    <a:r>
                      <a:rPr lang="en-US" dirty="0" err="1" smtClean="0">
                        <a:latin typeface="+mj-lt"/>
                      </a:rPr>
                      <a:t>amerika</a:t>
                    </a:r>
                    <a:endParaRPr lang="en-US" dirty="0"/>
                  </a:p>
                </c:rich>
              </c:tx>
              <c:spPr>
                <a:noFill/>
                <a:ln>
                  <a:noFill/>
                </a:ln>
                <a:effectLst/>
              </c:spPr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6756170624055015"/>
                      <c:h val="0.1882071969493028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4-99C4-1A42-AC81-A34F9D3EDF1D}"/>
                </c:ext>
              </c:extLst>
            </c:dLbl>
            <c:dLbl>
              <c:idx val="3"/>
              <c:layout>
                <c:manualLayout>
                  <c:x val="-0.15521249462736258"/>
                  <c:y val="-0.12278763635445147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>
                  <a:noAutofit/>
                </a:bodyPr>
                <a:lstStyle/>
                <a:p>
                  <a:pPr>
                    <a:defRPr sz="800">
                      <a:latin typeface="+mj-lt"/>
                    </a:defRPr>
                  </a:pPr>
                  <a:endParaRPr lang="de-DE"/>
                </a:p>
              </c:txPr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46844925503064311"/>
                      <c:h val="0.12067389724967978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6-99C4-1A42-AC81-A34F9D3EDF1D}"/>
                </c:ext>
              </c:extLst>
            </c:dLbl>
            <c:dLbl>
              <c:idx val="4"/>
              <c:layout>
                <c:manualLayout>
                  <c:x val="7.8364689172472024E-2"/>
                  <c:y val="-0.16154317578000629"/>
                </c:manualLayout>
              </c:layout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38279468779794956"/>
                      <c:h val="0.26034087034204684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8-99C4-1A42-AC81-A34F9D3EDF1D}"/>
                </c:ext>
              </c:extLst>
            </c:dLbl>
            <c:dLbl>
              <c:idx val="5"/>
              <c:layout>
                <c:manualLayout>
                  <c:x val="8.6286562341821998E-2"/>
                  <c:y val="7.1063740258112502E-3"/>
                </c:manualLayout>
              </c:layout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99C4-1A42-AC81-A34F9D3EDF1D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800">
                    <a:latin typeface="+mj-lt"/>
                  </a:defRPr>
                </a:pPr>
                <a:endParaRPr lang="de-DE"/>
              </a:p>
            </c:txPr>
            <c:showLegendKey val="0"/>
            <c:showVal val="0"/>
            <c:showCatName val="1"/>
            <c:showSerName val="0"/>
            <c:showPercent val="0"/>
            <c:showBubbleSize val="0"/>
            <c:showLeaderLines val="1"/>
            <c:leaderLines>
              <c:spPr>
                <a:ln>
                  <a:noFill/>
                </a:ln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Tabelle1!$A$2:$A$7</c:f>
              <c:strCache>
                <c:ptCount val="5"/>
                <c:pt idx="0">
                  <c:v>Europa</c:v>
                </c:pt>
                <c:pt idx="1">
                  <c:v>Asien</c:v>
                </c:pt>
                <c:pt idx="2">
                  <c:v>Nordamerika</c:v>
                </c:pt>
                <c:pt idx="3">
                  <c:v>Afrika</c:v>
                </c:pt>
                <c:pt idx="4">
                  <c:v>Lateinamerika</c:v>
                </c:pt>
              </c:strCache>
            </c:strRef>
          </c:cat>
          <c:val>
            <c:numRef>
              <c:f>Tabelle1!$B$2:$B$7</c:f>
              <c:numCache>
                <c:formatCode>#,##0</c:formatCode>
                <c:ptCount val="5"/>
                <c:pt idx="0">
                  <c:v>6036893</c:v>
                </c:pt>
                <c:pt idx="1">
                  <c:v>2398867</c:v>
                </c:pt>
                <c:pt idx="2">
                  <c:v>1174489</c:v>
                </c:pt>
                <c:pt idx="3">
                  <c:v>525649</c:v>
                </c:pt>
                <c:pt idx="4">
                  <c:v>474776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99C4-1A42-AC81-A34F9D3EDF1D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  <c:holeSize val="50"/>
      </c:doughnutChart>
    </c:plotArea>
    <c:plotVisOnly val="1"/>
    <c:dispBlanksAs val="gap"/>
    <c:showDLblsOverMax val="0"/>
  </c:chart>
  <c:txPr>
    <a:bodyPr/>
    <a:lstStyle/>
    <a:p>
      <a:pPr>
        <a:defRPr sz="1800"/>
      </a:pPr>
      <a:endParaRPr lang="de-DE"/>
    </a:p>
  </c:txPr>
  <c:externalData r:id="rId1">
    <c:autoUpdate val="0"/>
  </c:externalData>
</c:chartSpace>
</file>

<file path=ppt/charts/chart2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30854491332516198"/>
          <c:y val="0.115711094104868"/>
          <c:w val="0.51161667959076473"/>
          <c:h val="0.66701465537645599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Key arable crops</c:v>
                </c:pt>
              </c:strCache>
            </c:strRef>
          </c:tx>
          <c:spPr>
            <a:solidFill>
              <a:srgbClr val="2F6C86"/>
            </a:solidFill>
          </c:spPr>
          <c:invertIfNegative val="0"/>
          <c:dLbls>
            <c:delete val="1"/>
          </c:dLbls>
          <c:cat>
            <c:strRef>
              <c:f>Sheet1!$A$2:$A$6</c:f>
              <c:strCache>
                <c:ptCount val="5"/>
                <c:pt idx="0">
                  <c:v>Trauben</c:v>
                </c:pt>
                <c:pt idx="1">
                  <c:v>Kokosnüsse</c:v>
                </c:pt>
                <c:pt idx="2">
                  <c:v>Nüsse</c:v>
                </c:pt>
                <c:pt idx="3">
                  <c:v>Oliven</c:v>
                </c:pt>
                <c:pt idx="4">
                  <c:v>Kaffee</c:v>
                </c:pt>
              </c:strCache>
            </c:strRef>
          </c:cat>
          <c:val>
            <c:numRef>
              <c:f>Sheet1!$B$2:$B$6</c:f>
              <c:numCache>
                <c:formatCode>#,##0</c:formatCode>
                <c:ptCount val="5"/>
                <c:pt idx="0">
                  <c:v>403047</c:v>
                </c:pt>
                <c:pt idx="1">
                  <c:v>405843</c:v>
                </c:pt>
                <c:pt idx="2">
                  <c:v>624850</c:v>
                </c:pt>
                <c:pt idx="3">
                  <c:v>882899</c:v>
                </c:pt>
                <c:pt idx="4">
                  <c:v>890943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D76-F845-87C4-2FE05EEDF429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62"/>
        <c:axId val="1900069840"/>
        <c:axId val="1900070384"/>
      </c:barChart>
      <c:catAx>
        <c:axId val="1900069840"/>
        <c:scaling>
          <c:orientation val="minMax"/>
        </c:scaling>
        <c:delete val="0"/>
        <c:axPos val="l"/>
        <c:numFmt formatCode="General" sourceLinked="0"/>
        <c:majorTickMark val="out"/>
        <c:minorTickMark val="none"/>
        <c:tickLblPos val="nextTo"/>
        <c:spPr>
          <a:noFill/>
          <a:ln>
            <a:noFill/>
          </a:ln>
        </c:spPr>
        <c:txPr>
          <a:bodyPr/>
          <a:lstStyle/>
          <a:p>
            <a:pPr>
              <a:defRPr sz="800">
                <a:latin typeface="+mj-lt"/>
              </a:defRPr>
            </a:pPr>
            <a:endParaRPr lang="de-DE"/>
          </a:p>
        </c:txPr>
        <c:crossAx val="1900070384"/>
        <c:crosses val="autoZero"/>
        <c:auto val="1"/>
        <c:lblAlgn val="ctr"/>
        <c:lblOffset val="100"/>
        <c:noMultiLvlLbl val="0"/>
      </c:catAx>
      <c:valAx>
        <c:axId val="1900070384"/>
        <c:scaling>
          <c:orientation val="minMax"/>
        </c:scaling>
        <c:delete val="0"/>
        <c:axPos val="b"/>
        <c:majorGridlines>
          <c:spPr>
            <a:ln>
              <a:solidFill>
                <a:schemeClr val="bg1">
                  <a:lumMod val="75000"/>
                </a:schemeClr>
              </a:solidFill>
            </a:ln>
          </c:spPr>
        </c:majorGridlines>
        <c:numFmt formatCode="#,##0.0" sourceLinked="0"/>
        <c:majorTickMark val="out"/>
        <c:minorTickMark val="none"/>
        <c:tickLblPos val="nextTo"/>
        <c:spPr>
          <a:ln>
            <a:solidFill>
              <a:schemeClr val="tx1">
                <a:lumMod val="50000"/>
                <a:lumOff val="50000"/>
              </a:schemeClr>
            </a:solidFill>
          </a:ln>
        </c:spPr>
        <c:txPr>
          <a:bodyPr/>
          <a:lstStyle/>
          <a:p>
            <a:pPr>
              <a:defRPr sz="800">
                <a:latin typeface="+mj-lt"/>
              </a:defRPr>
            </a:pPr>
            <a:endParaRPr lang="de-DE"/>
          </a:p>
        </c:txPr>
        <c:crossAx val="1900069840"/>
        <c:crosses val="autoZero"/>
        <c:crossBetween val="between"/>
        <c:majorUnit val="250000"/>
        <c:dispUnits>
          <c:builtInUnit val="millions"/>
          <c:dispUnitsLbl>
            <c:layout>
              <c:manualLayout>
                <c:xMode val="edge"/>
                <c:yMode val="edge"/>
                <c:x val="0.29123496010205902"/>
                <c:y val="0.90211474087420196"/>
              </c:manualLayout>
            </c:layout>
            <c:tx>
              <c:rich>
                <a:bodyPr/>
                <a:lstStyle/>
                <a:p>
                  <a:pPr>
                    <a:defRPr sz="800" b="0">
                      <a:latin typeface="+mj-lt"/>
                    </a:defRPr>
                  </a:pPr>
                  <a:r>
                    <a:rPr lang="de-CH" sz="800" b="0" dirty="0" smtClean="0">
                      <a:latin typeface="+mj-lt"/>
                    </a:rPr>
                    <a:t>Millionen Hektar</a:t>
                  </a:r>
                </a:p>
              </c:rich>
            </c:tx>
          </c:dispUnitsLbl>
        </c:dispUnits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de-DE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 algn="l">
              <a:defRPr>
                <a:latin typeface="+mj-lt"/>
              </a:defRPr>
            </a:pPr>
            <a:r>
              <a:rPr lang="en-GB" sz="1800" b="1" i="0" baseline="0" dirty="0" smtClean="0">
                <a:effectLst/>
                <a:latin typeface="+mj-lt"/>
              </a:rPr>
              <a:t>Die 10 </a:t>
            </a:r>
            <a:r>
              <a:rPr lang="en-GB" sz="1800" b="1" i="0" baseline="0" dirty="0" err="1" smtClean="0">
                <a:effectLst/>
                <a:latin typeface="+mj-lt"/>
              </a:rPr>
              <a:t>Länder</a:t>
            </a:r>
            <a:r>
              <a:rPr lang="en-GB" sz="1800" b="1" i="0" baseline="0" dirty="0" smtClean="0">
                <a:effectLst/>
                <a:latin typeface="+mj-lt"/>
              </a:rPr>
              <a:t> </a:t>
            </a:r>
            <a:r>
              <a:rPr lang="en-GB" sz="1800" b="1" i="0" baseline="0" dirty="0" err="1" smtClean="0">
                <a:effectLst/>
                <a:latin typeface="+mj-lt"/>
              </a:rPr>
              <a:t>mit</a:t>
            </a:r>
            <a:r>
              <a:rPr lang="en-GB" sz="1800" b="1" i="0" baseline="0" dirty="0" smtClean="0">
                <a:effectLst/>
                <a:latin typeface="+mj-lt"/>
              </a:rPr>
              <a:t> der </a:t>
            </a:r>
            <a:r>
              <a:rPr lang="en-GB" sz="1800" b="1" i="0" baseline="0" dirty="0" err="1" smtClean="0">
                <a:effectLst/>
                <a:latin typeface="+mj-lt"/>
              </a:rPr>
              <a:t>grössten</a:t>
            </a:r>
            <a:r>
              <a:rPr lang="en-GB" sz="1800" b="1" i="0" baseline="0" dirty="0" smtClean="0">
                <a:effectLst/>
                <a:latin typeface="+mj-lt"/>
              </a:rPr>
              <a:t> </a:t>
            </a:r>
            <a:r>
              <a:rPr lang="en-GB" sz="1800" b="1" i="0" baseline="0" dirty="0" err="1" smtClean="0">
                <a:effectLst/>
                <a:latin typeface="+mj-lt"/>
              </a:rPr>
              <a:t>Biolandwirtschaftsfläche</a:t>
            </a:r>
            <a:r>
              <a:rPr lang="en-GB" sz="1800" b="1" i="0" baseline="0" dirty="0" smtClean="0">
                <a:effectLst/>
                <a:latin typeface="+mj-lt"/>
              </a:rPr>
              <a:t>  2017</a:t>
            </a:r>
            <a:endParaRPr lang="en-GB" sz="1800" b="1" dirty="0" smtClean="0">
              <a:effectLst/>
              <a:latin typeface="+mj-lt"/>
            </a:endParaRPr>
          </a:p>
          <a:p>
            <a:pPr algn="l">
              <a:defRPr>
                <a:latin typeface="+mj-lt"/>
              </a:defRPr>
            </a:pPr>
            <a:r>
              <a:rPr lang="en-GB" sz="1200" b="0" i="0" baseline="0" dirty="0" err="1" smtClean="0">
                <a:effectLst/>
                <a:latin typeface="+mj-lt"/>
              </a:rPr>
              <a:t>Quelle</a:t>
            </a:r>
            <a:r>
              <a:rPr lang="en-GB" sz="1200" b="0" i="0" baseline="0" dirty="0" smtClean="0">
                <a:effectLst/>
                <a:latin typeface="+mj-lt"/>
              </a:rPr>
              <a:t>: FiBL-</a:t>
            </a:r>
            <a:r>
              <a:rPr lang="en-GB" sz="1200" b="0" i="0" baseline="0" dirty="0" err="1" smtClean="0">
                <a:effectLst/>
                <a:latin typeface="+mj-lt"/>
              </a:rPr>
              <a:t>Erhebung</a:t>
            </a:r>
            <a:r>
              <a:rPr lang="en-GB" sz="1200" b="0" i="0" baseline="0" dirty="0" smtClean="0">
                <a:effectLst/>
                <a:latin typeface="+mj-lt"/>
              </a:rPr>
              <a:t> 2019</a:t>
            </a:r>
            <a:endParaRPr lang="en-GB" sz="1200" b="0" dirty="0">
              <a:effectLst/>
              <a:latin typeface="+mj-lt"/>
            </a:endParaRPr>
          </a:p>
        </c:rich>
      </c:tx>
      <c:layout>
        <c:manualLayout>
          <c:xMode val="edge"/>
          <c:yMode val="edge"/>
          <c:x val="1.3472222222222223E-3"/>
          <c:y val="8.6695526059242024E-4"/>
        </c:manualLayout>
      </c:layout>
      <c:overlay val="0"/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Tabelle1!$B$1</c:f>
              <c:strCache>
                <c:ptCount val="1"/>
                <c:pt idx="0">
                  <c:v>Area [ha]</c:v>
                </c:pt>
              </c:strCache>
            </c:strRef>
          </c:tx>
          <c:spPr>
            <a:solidFill>
              <a:srgbClr val="2F6C86"/>
            </a:solidFill>
          </c:spPr>
          <c:invertIfNegative val="0"/>
          <c:dLbls>
            <c:numFmt formatCode="#,##0.0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600">
                    <a:latin typeface="+mj-lt"/>
                  </a:defRPr>
                </a:pPr>
                <a:endParaRPr lang="de-DE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Tabelle1!$A$2:$A$11</c:f>
              <c:strCache>
                <c:ptCount val="10"/>
                <c:pt idx="0">
                  <c:v>Deutschland</c:v>
                </c:pt>
                <c:pt idx="1">
                  <c:v>Frankreich</c:v>
                </c:pt>
                <c:pt idx="2">
                  <c:v>Indien</c:v>
                </c:pt>
                <c:pt idx="3">
                  <c:v>Uruguay</c:v>
                </c:pt>
                <c:pt idx="4">
                  <c:v>Italien</c:v>
                </c:pt>
                <c:pt idx="5">
                  <c:v>Vereinigte Staaten</c:v>
                </c:pt>
                <c:pt idx="6">
                  <c:v>Spanien</c:v>
                </c:pt>
                <c:pt idx="7">
                  <c:v>China</c:v>
                </c:pt>
                <c:pt idx="8">
                  <c:v>Argentinien</c:v>
                </c:pt>
                <c:pt idx="9">
                  <c:v>Australien</c:v>
                </c:pt>
              </c:strCache>
            </c:strRef>
          </c:cat>
          <c:val>
            <c:numRef>
              <c:f>Tabelle1!$B$2:$B$11</c:f>
              <c:numCache>
                <c:formatCode>#,##0</c:formatCode>
                <c:ptCount val="10"/>
                <c:pt idx="0">
                  <c:v>1373157</c:v>
                </c:pt>
                <c:pt idx="1">
                  <c:v>1744420</c:v>
                </c:pt>
                <c:pt idx="2">
                  <c:v>1780000</c:v>
                </c:pt>
                <c:pt idx="3">
                  <c:v>1882178</c:v>
                </c:pt>
                <c:pt idx="4">
                  <c:v>1908653</c:v>
                </c:pt>
                <c:pt idx="5">
                  <c:v>2031317.9620000001</c:v>
                </c:pt>
                <c:pt idx="6">
                  <c:v>2082172.7988</c:v>
                </c:pt>
                <c:pt idx="7">
                  <c:v>3023000</c:v>
                </c:pt>
                <c:pt idx="8">
                  <c:v>3385827</c:v>
                </c:pt>
                <c:pt idx="9">
                  <c:v>35645038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929-4F07-A5F3-7CC30E9E844F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62"/>
        <c:axId val="1895556608"/>
        <c:axId val="1895552256"/>
      </c:barChart>
      <c:catAx>
        <c:axId val="1895556608"/>
        <c:scaling>
          <c:orientation val="minMax"/>
        </c:scaling>
        <c:delete val="0"/>
        <c:axPos val="l"/>
        <c:numFmt formatCode="General" sourceLinked="0"/>
        <c:majorTickMark val="out"/>
        <c:minorTickMark val="none"/>
        <c:tickLblPos val="nextTo"/>
        <c:spPr>
          <a:ln>
            <a:solidFill>
              <a:srgbClr val="2F6C86"/>
            </a:solidFill>
          </a:ln>
        </c:spPr>
        <c:txPr>
          <a:bodyPr/>
          <a:lstStyle/>
          <a:p>
            <a:pPr>
              <a:defRPr sz="1600">
                <a:latin typeface="+mj-lt"/>
              </a:defRPr>
            </a:pPr>
            <a:endParaRPr lang="de-DE"/>
          </a:p>
        </c:txPr>
        <c:crossAx val="1895552256"/>
        <c:crosses val="autoZero"/>
        <c:auto val="1"/>
        <c:lblAlgn val="ctr"/>
        <c:lblOffset val="100"/>
        <c:tickLblSkip val="1"/>
        <c:noMultiLvlLbl val="0"/>
      </c:catAx>
      <c:valAx>
        <c:axId val="1895552256"/>
        <c:scaling>
          <c:orientation val="minMax"/>
        </c:scaling>
        <c:delete val="0"/>
        <c:axPos val="b"/>
        <c:majorGridlines>
          <c:spPr>
            <a:ln>
              <a:solidFill>
                <a:srgbClr val="2F6C86"/>
              </a:solidFill>
            </a:ln>
          </c:spPr>
        </c:majorGridlines>
        <c:title>
          <c:tx>
            <c:rich>
              <a:bodyPr/>
              <a:lstStyle/>
              <a:p>
                <a:pPr>
                  <a:defRPr sz="1600">
                    <a:latin typeface="+mj-lt"/>
                  </a:defRPr>
                </a:pPr>
                <a:r>
                  <a:rPr lang="en-GB" sz="1600" b="0" i="0" baseline="0" dirty="0" err="1" smtClean="0">
                    <a:effectLst/>
                    <a:latin typeface="+mj-lt"/>
                  </a:rPr>
                  <a:t>Millionen</a:t>
                </a:r>
                <a:r>
                  <a:rPr lang="en-GB" sz="1600" b="0" i="0" baseline="0" dirty="0" smtClean="0">
                    <a:effectLst/>
                    <a:latin typeface="+mj-lt"/>
                  </a:rPr>
                  <a:t> </a:t>
                </a:r>
                <a:r>
                  <a:rPr lang="en-GB" sz="1600" b="0" i="0" baseline="0" dirty="0" err="1" smtClean="0">
                    <a:effectLst/>
                    <a:latin typeface="+mj-lt"/>
                  </a:rPr>
                  <a:t>Hektar</a:t>
                </a:r>
                <a:endParaRPr lang="en-GB" sz="1600" dirty="0">
                  <a:effectLst/>
                  <a:latin typeface="+mj-lt"/>
                </a:endParaRPr>
              </a:p>
            </c:rich>
          </c:tx>
          <c:overlay val="0"/>
        </c:title>
        <c:numFmt formatCode="#,##0" sourceLinked="1"/>
        <c:majorTickMark val="out"/>
        <c:minorTickMark val="none"/>
        <c:tickLblPos val="nextTo"/>
        <c:spPr>
          <a:ln>
            <a:solidFill>
              <a:srgbClr val="2F6C86"/>
            </a:solidFill>
          </a:ln>
        </c:spPr>
        <c:txPr>
          <a:bodyPr/>
          <a:lstStyle/>
          <a:p>
            <a:pPr>
              <a:defRPr sz="1600">
                <a:latin typeface="+mj-lt"/>
              </a:defRPr>
            </a:pPr>
            <a:endParaRPr lang="de-DE"/>
          </a:p>
        </c:txPr>
        <c:crossAx val="1895556608"/>
        <c:crosses val="autoZero"/>
        <c:crossBetween val="between"/>
        <c:dispUnits>
          <c:builtInUnit val="millions"/>
        </c:dispUnits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de-DE"/>
    </a:p>
  </c:txPr>
  <c:externalData r:id="rId1">
    <c:autoUpdate val="0"/>
  </c:externalData>
  <c:userShapes r:id="rId2"/>
</c:chartSpace>
</file>

<file path=ppt/charts/chart3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6583360290658797"/>
          <c:y val="0.22114209532274201"/>
          <c:w val="0.53620592477281703"/>
          <c:h val="0.58571424162747399"/>
        </c:manualLayout>
      </c:layout>
      <c:doughnutChart>
        <c:varyColors val="1"/>
        <c:ser>
          <c:idx val="0"/>
          <c:order val="0"/>
          <c:tx>
            <c:strRef>
              <c:f>Tabelle1!$B$1</c:f>
              <c:strCache>
                <c:ptCount val="1"/>
                <c:pt idx="0">
                  <c:v>Hectares</c:v>
                </c:pt>
              </c:strCache>
            </c:strRef>
          </c:tx>
          <c:spPr>
            <a:solidFill>
              <a:srgbClr val="3EBA12"/>
            </a:solidFill>
            <a:ln>
              <a:solidFill>
                <a:schemeClr val="bg1"/>
              </a:solidFill>
            </a:ln>
          </c:spPr>
          <c:explosion val="1"/>
          <c:dPt>
            <c:idx val="0"/>
            <c:bubble3D val="0"/>
            <c:spPr>
              <a:solidFill>
                <a:srgbClr val="2F6C86"/>
              </a:solidFill>
              <a:ln>
                <a:solidFill>
                  <a:schemeClr val="bg1"/>
                </a:solidFill>
              </a:ln>
            </c:spPr>
            <c:extLst>
              <c:ext xmlns:c16="http://schemas.microsoft.com/office/drawing/2014/chart" uri="{C3380CC4-5D6E-409C-BE32-E72D297353CC}">
                <c16:uniqueId val="{00000000-19A4-434A-96F0-0E2FCD8FDD3C}"/>
              </c:ext>
            </c:extLst>
          </c:dPt>
          <c:dPt>
            <c:idx val="1"/>
            <c:bubble3D val="0"/>
            <c:spPr>
              <a:solidFill>
                <a:srgbClr val="2F6C86">
                  <a:alpha val="70000"/>
                </a:srgbClr>
              </a:solidFill>
              <a:ln>
                <a:solidFill>
                  <a:schemeClr val="bg1"/>
                </a:solidFill>
              </a:ln>
            </c:spPr>
            <c:extLst>
              <c:ext xmlns:c16="http://schemas.microsoft.com/office/drawing/2014/chart" uri="{C3380CC4-5D6E-409C-BE32-E72D297353CC}">
                <c16:uniqueId val="{00000002-19A4-434A-96F0-0E2FCD8FDD3C}"/>
              </c:ext>
            </c:extLst>
          </c:dPt>
          <c:dPt>
            <c:idx val="2"/>
            <c:bubble3D val="0"/>
            <c:spPr>
              <a:solidFill>
                <a:srgbClr val="2F6C86">
                  <a:alpha val="40000"/>
                </a:srgbClr>
              </a:solidFill>
              <a:ln>
                <a:solidFill>
                  <a:schemeClr val="bg1"/>
                </a:solidFill>
              </a:ln>
            </c:spPr>
            <c:extLst>
              <c:ext xmlns:c16="http://schemas.microsoft.com/office/drawing/2014/chart" uri="{C3380CC4-5D6E-409C-BE32-E72D297353CC}">
                <c16:uniqueId val="{00000004-19A4-434A-96F0-0E2FCD8FDD3C}"/>
              </c:ext>
            </c:extLst>
          </c:dPt>
          <c:dPt>
            <c:idx val="3"/>
            <c:bubble3D val="0"/>
            <c:spPr>
              <a:solidFill>
                <a:srgbClr val="2F6C86">
                  <a:alpha val="10000"/>
                </a:srgbClr>
              </a:solidFill>
              <a:ln>
                <a:solidFill>
                  <a:schemeClr val="bg1"/>
                </a:solidFill>
              </a:ln>
            </c:spPr>
            <c:extLst>
              <c:ext xmlns:c16="http://schemas.microsoft.com/office/drawing/2014/chart" uri="{C3380CC4-5D6E-409C-BE32-E72D297353CC}">
                <c16:uniqueId val="{00000006-19A4-434A-96F0-0E2FCD8FDD3C}"/>
              </c:ext>
            </c:extLst>
          </c:dPt>
          <c:dPt>
            <c:idx val="4"/>
            <c:bubble3D val="0"/>
            <c:spPr>
              <a:solidFill>
                <a:srgbClr val="2F6C86"/>
              </a:solidFill>
              <a:ln>
                <a:solidFill>
                  <a:schemeClr val="bg1"/>
                </a:solidFill>
              </a:ln>
            </c:spPr>
            <c:extLst>
              <c:ext xmlns:c16="http://schemas.microsoft.com/office/drawing/2014/chart" uri="{C3380CC4-5D6E-409C-BE32-E72D297353CC}">
                <c16:uniqueId val="{00000008-19A4-434A-96F0-0E2FCD8FDD3C}"/>
              </c:ext>
            </c:extLst>
          </c:dPt>
          <c:dPt>
            <c:idx val="5"/>
            <c:bubble3D val="0"/>
            <c:spPr>
              <a:solidFill>
                <a:srgbClr val="2F6C86">
                  <a:alpha val="50000"/>
                </a:srgbClr>
              </a:solidFill>
              <a:ln>
                <a:solidFill>
                  <a:schemeClr val="bg1"/>
                </a:solidFill>
              </a:ln>
            </c:spPr>
            <c:extLst>
              <c:ext xmlns:c16="http://schemas.microsoft.com/office/drawing/2014/chart" uri="{C3380CC4-5D6E-409C-BE32-E72D297353CC}">
                <c16:uniqueId val="{0000000A-19A4-434A-96F0-0E2FCD8FDD3C}"/>
              </c:ext>
            </c:extLst>
          </c:dPt>
          <c:dLbls>
            <c:dLbl>
              <c:idx val="0"/>
              <c:layout>
                <c:manualLayout>
                  <c:x val="0.14352127180188401"/>
                  <c:y val="-5.9146370999610003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>
                  <a:noAutofit/>
                </a:bodyPr>
                <a:lstStyle/>
                <a:p>
                  <a:pPr>
                    <a:defRPr sz="800">
                      <a:latin typeface="+mj-lt"/>
                    </a:defRPr>
                  </a:pPr>
                  <a:endParaRPr lang="de-DE"/>
                </a:p>
              </c:txPr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470063242591915"/>
                      <c:h val="0.111420726437438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0-19A4-434A-96F0-0E2FCD8FDD3C}"/>
                </c:ext>
              </c:extLst>
            </c:dLbl>
            <c:dLbl>
              <c:idx val="1"/>
              <c:layout>
                <c:manualLayout>
                  <c:x val="-0.19402519459185497"/>
                  <c:y val="8.3355853386803583E-2"/>
                </c:manualLayout>
              </c:layout>
              <c:tx>
                <c:rich>
                  <a:bodyPr/>
                  <a:lstStyle/>
                  <a:p>
                    <a:r>
                      <a:rPr lang="en-US" dirty="0" err="1" smtClean="0"/>
                      <a:t>Lateinamerika</a:t>
                    </a:r>
                    <a:endParaRPr lang="en-US" dirty="0"/>
                  </a:p>
                </c:rich>
              </c:tx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36382642401777632"/>
                      <c:h val="0.18236845526880016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2-19A4-434A-96F0-0E2FCD8FDD3C}"/>
                </c:ext>
              </c:extLst>
            </c:dLbl>
            <c:dLbl>
              <c:idx val="2"/>
              <c:layout>
                <c:manualLayout>
                  <c:x val="-0.12558111282664899"/>
                  <c:y val="-3.8910190876573998E-2"/>
                </c:manualLayout>
              </c:layout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19A4-434A-96F0-0E2FCD8FDD3C}"/>
                </c:ext>
              </c:extLst>
            </c:dLbl>
            <c:dLbl>
              <c:idx val="3"/>
              <c:layout>
                <c:manualLayout>
                  <c:x val="-0.11661126877418802"/>
                  <c:y val="-5.6304701422332584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>
                  <a:noAutofit/>
                </a:bodyPr>
                <a:lstStyle/>
                <a:p>
                  <a:pPr>
                    <a:defRPr sz="800">
                      <a:latin typeface="+mj-lt"/>
                    </a:defRPr>
                  </a:pPr>
                  <a:endParaRPr lang="de-DE"/>
                </a:p>
              </c:txPr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8958430156041709"/>
                      <c:h val="7.9042838240580449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6-19A4-434A-96F0-0E2FCD8FDD3C}"/>
                </c:ext>
              </c:extLst>
            </c:dLbl>
            <c:dLbl>
              <c:idx val="4"/>
              <c:layout>
                <c:manualLayout>
                  <c:x val="-0.17481342940971206"/>
                  <c:y val="-0.16598224824917199"/>
                </c:manualLayout>
              </c:layout>
              <c:tx>
                <c:rich>
                  <a:bodyPr wrap="square" lIns="38100" tIns="19050" rIns="38100" bIns="19050" anchor="ctr">
                    <a:noAutofit/>
                  </a:bodyPr>
                  <a:lstStyle/>
                  <a:p>
                    <a:pPr>
                      <a:defRPr sz="800">
                        <a:latin typeface="+mj-lt"/>
                      </a:defRPr>
                    </a:pPr>
                    <a:r>
                      <a:rPr lang="en-US" dirty="0" err="1" smtClean="0"/>
                      <a:t>Nordamerika</a:t>
                    </a:r>
                    <a:endParaRPr lang="en-US" dirty="0"/>
                  </a:p>
                </c:rich>
              </c:tx>
              <c:spPr>
                <a:noFill/>
                <a:ln>
                  <a:noFill/>
                </a:ln>
                <a:effectLst/>
              </c:spPr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35186631803428597"/>
                      <c:h val="0.10951820682587068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8-19A4-434A-96F0-0E2FCD8FDD3C}"/>
                </c:ext>
              </c:extLst>
            </c:dLbl>
            <c:dLbl>
              <c:idx val="5"/>
              <c:layout>
                <c:manualLayout>
                  <c:x val="0.16278787245253284"/>
                  <c:y val="-0.16567089788727904"/>
                </c:manualLayout>
              </c:layout>
              <c:tx>
                <c:rich>
                  <a:bodyPr/>
                  <a:lstStyle/>
                  <a:p>
                    <a:r>
                      <a:rPr lang="en-US" dirty="0" err="1" smtClean="0"/>
                      <a:t>Ozeanien</a:t>
                    </a:r>
                    <a:endParaRPr lang="en-US" dirty="0"/>
                  </a:p>
                </c:rich>
              </c:tx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5564726539710614"/>
                      <c:h val="0.174516817381062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A-19A4-434A-96F0-0E2FCD8FDD3C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800">
                    <a:latin typeface="+mj-lt"/>
                  </a:defRPr>
                </a:pPr>
                <a:endParaRPr lang="de-DE"/>
              </a:p>
            </c:txPr>
            <c:showLegendKey val="0"/>
            <c:showVal val="0"/>
            <c:showCatName val="1"/>
            <c:showSerName val="0"/>
            <c:showPercent val="0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Tabelle1!$A$2:$A$7</c:f>
              <c:strCache>
                <c:ptCount val="6"/>
                <c:pt idx="0">
                  <c:v>Europa</c:v>
                </c:pt>
                <c:pt idx="1">
                  <c:v>Lateinamerika</c:v>
                </c:pt>
                <c:pt idx="2">
                  <c:v>Afrika</c:v>
                </c:pt>
                <c:pt idx="3">
                  <c:v>Asien</c:v>
                </c:pt>
                <c:pt idx="4">
                  <c:v>Nordamerika</c:v>
                </c:pt>
                <c:pt idx="5">
                  <c:v>Ozeanien</c:v>
                </c:pt>
              </c:strCache>
            </c:strRef>
          </c:cat>
          <c:val>
            <c:numRef>
              <c:f>Tabelle1!$B$2:$B$7</c:f>
              <c:numCache>
                <c:formatCode>#,##0</c:formatCode>
                <c:ptCount val="6"/>
                <c:pt idx="0">
                  <c:v>1359524</c:v>
                </c:pt>
                <c:pt idx="1">
                  <c:v>797867</c:v>
                </c:pt>
                <c:pt idx="2">
                  <c:v>601907</c:v>
                </c:pt>
                <c:pt idx="3">
                  <c:v>541238</c:v>
                </c:pt>
                <c:pt idx="4">
                  <c:v>67525</c:v>
                </c:pt>
                <c:pt idx="5">
                  <c:v>48695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B-19A4-434A-96F0-0E2FCD8FDD3C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  <c:holeSize val="50"/>
      </c:doughnutChart>
    </c:plotArea>
    <c:plotVisOnly val="1"/>
    <c:dispBlanksAs val="gap"/>
    <c:showDLblsOverMax val="0"/>
  </c:chart>
  <c:txPr>
    <a:bodyPr/>
    <a:lstStyle/>
    <a:p>
      <a:pPr>
        <a:defRPr sz="1800"/>
      </a:pPr>
      <a:endParaRPr lang="de-DE"/>
    </a:p>
  </c:txPr>
  <c:externalData r:id="rId1">
    <c:autoUpdate val="0"/>
  </c:externalData>
</c:chartSpace>
</file>

<file path=ppt/charts/chart3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3499019361273932"/>
          <c:y val="0.207117493938832"/>
          <c:w val="0.46799187722499269"/>
          <c:h val="0.60195193648308032"/>
        </c:manualLayout>
      </c:layout>
      <c:doughnutChart>
        <c:varyColors val="1"/>
        <c:ser>
          <c:idx val="0"/>
          <c:order val="0"/>
          <c:tx>
            <c:strRef>
              <c:f>Tabelle1!$B$1</c:f>
              <c:strCache>
                <c:ptCount val="1"/>
                <c:pt idx="0">
                  <c:v>Hectares</c:v>
                </c:pt>
              </c:strCache>
            </c:strRef>
          </c:tx>
          <c:spPr>
            <a:solidFill>
              <a:srgbClr val="3EBA12"/>
            </a:solidFill>
            <a:ln>
              <a:solidFill>
                <a:schemeClr val="bg1"/>
              </a:solidFill>
            </a:ln>
          </c:spPr>
          <c:dPt>
            <c:idx val="0"/>
            <c:bubble3D val="0"/>
            <c:spPr>
              <a:solidFill>
                <a:srgbClr val="2F6C86"/>
              </a:solidFill>
              <a:ln>
                <a:solidFill>
                  <a:schemeClr val="bg1"/>
                </a:solidFill>
              </a:ln>
            </c:spPr>
            <c:extLst>
              <c:ext xmlns:c16="http://schemas.microsoft.com/office/drawing/2014/chart" uri="{C3380CC4-5D6E-409C-BE32-E72D297353CC}">
                <c16:uniqueId val="{00000000-D2E3-154F-94CF-E8FDCFF52F85}"/>
              </c:ext>
            </c:extLst>
          </c:dPt>
          <c:dPt>
            <c:idx val="1"/>
            <c:bubble3D val="0"/>
            <c:spPr>
              <a:solidFill>
                <a:srgbClr val="2F6C86">
                  <a:alpha val="70000"/>
                </a:srgbClr>
              </a:solidFill>
              <a:ln>
                <a:solidFill>
                  <a:schemeClr val="bg1"/>
                </a:solidFill>
              </a:ln>
            </c:spPr>
            <c:extLst>
              <c:ext xmlns:c16="http://schemas.microsoft.com/office/drawing/2014/chart" uri="{C3380CC4-5D6E-409C-BE32-E72D297353CC}">
                <c16:uniqueId val="{00000002-D2E3-154F-94CF-E8FDCFF52F85}"/>
              </c:ext>
            </c:extLst>
          </c:dPt>
          <c:dPt>
            <c:idx val="2"/>
            <c:bubble3D val="0"/>
            <c:spPr>
              <a:solidFill>
                <a:srgbClr val="2F6C86">
                  <a:alpha val="40000"/>
                </a:srgbClr>
              </a:solidFill>
              <a:ln>
                <a:solidFill>
                  <a:schemeClr val="bg1"/>
                </a:solidFill>
              </a:ln>
            </c:spPr>
            <c:extLst>
              <c:ext xmlns:c16="http://schemas.microsoft.com/office/drawing/2014/chart" uri="{C3380CC4-5D6E-409C-BE32-E72D297353CC}">
                <c16:uniqueId val="{00000004-D2E3-154F-94CF-E8FDCFF52F85}"/>
              </c:ext>
            </c:extLst>
          </c:dPt>
          <c:dPt>
            <c:idx val="3"/>
            <c:bubble3D val="0"/>
            <c:spPr>
              <a:solidFill>
                <a:srgbClr val="2F6C86">
                  <a:alpha val="10000"/>
                </a:srgbClr>
              </a:solidFill>
              <a:ln>
                <a:solidFill>
                  <a:schemeClr val="bg1"/>
                </a:solidFill>
              </a:ln>
            </c:spPr>
            <c:extLst>
              <c:ext xmlns:c16="http://schemas.microsoft.com/office/drawing/2014/chart" uri="{C3380CC4-5D6E-409C-BE32-E72D297353CC}">
                <c16:uniqueId val="{00000006-D2E3-154F-94CF-E8FDCFF52F85}"/>
              </c:ext>
            </c:extLst>
          </c:dPt>
          <c:dPt>
            <c:idx val="4"/>
            <c:bubble3D val="0"/>
            <c:extLst>
              <c:ext xmlns:c16="http://schemas.microsoft.com/office/drawing/2014/chart" uri="{C3380CC4-5D6E-409C-BE32-E72D297353CC}">
                <c16:uniqueId val="{00000007-D2E3-154F-94CF-E8FDCFF52F85}"/>
              </c:ext>
            </c:extLst>
          </c:dPt>
          <c:dPt>
            <c:idx val="5"/>
            <c:bubble3D val="0"/>
            <c:extLst>
              <c:ext xmlns:c16="http://schemas.microsoft.com/office/drawing/2014/chart" uri="{C3380CC4-5D6E-409C-BE32-E72D297353CC}">
                <c16:uniqueId val="{00000008-D2E3-154F-94CF-E8FDCFF52F85}"/>
              </c:ext>
            </c:extLst>
          </c:dPt>
          <c:dLbls>
            <c:dLbl>
              <c:idx val="0"/>
              <c:layout>
                <c:manualLayout>
                  <c:x val="0.17543180943196601"/>
                  <c:y val="-2.1164450444758901E-2"/>
                </c:manualLayout>
              </c:layout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3326855304799882"/>
                      <c:h val="0.18895053017300864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0-D2E3-154F-94CF-E8FDCFF52F85}"/>
                </c:ext>
              </c:extLst>
            </c:dLbl>
            <c:dLbl>
              <c:idx val="1"/>
              <c:layout>
                <c:manualLayout>
                  <c:x val="-0.15399556201766201"/>
                  <c:y val="4.2328630152205303E-2"/>
                </c:manualLayout>
              </c:layout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D2E3-154F-94CF-E8FDCFF52F85}"/>
                </c:ext>
              </c:extLst>
            </c:dLbl>
            <c:dLbl>
              <c:idx val="2"/>
              <c:layout>
                <c:manualLayout>
                  <c:x val="-0.167995158564722"/>
                  <c:y val="-2.8219086768136899E-2"/>
                </c:manualLayout>
              </c:layout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D2E3-154F-94CF-E8FDCFF52F85}"/>
                </c:ext>
              </c:extLst>
            </c:dLbl>
            <c:dLbl>
              <c:idx val="3"/>
              <c:layout>
                <c:manualLayout>
                  <c:x val="-5.0315069904883651E-2"/>
                  <c:y val="-0.17445312124396459"/>
                </c:manualLayout>
              </c:layout>
              <c:numFmt formatCode="0.0%" sourceLinked="0"/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>
                  <a:noAutofit/>
                </a:bodyPr>
                <a:lstStyle/>
                <a:p>
                  <a:pPr>
                    <a:defRPr sz="800">
                      <a:latin typeface="+mj-lt"/>
                    </a:defRPr>
                  </a:pPr>
                  <a:endParaRPr lang="de-DE"/>
                </a:p>
              </c:txPr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50836062519773051"/>
                      <c:h val="0.18698000484706967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6-D2E3-154F-94CF-E8FDCFF52F85}"/>
                </c:ext>
              </c:extLst>
            </c:dLbl>
            <c:dLbl>
              <c:idx val="4"/>
              <c:layout>
                <c:manualLayout>
                  <c:x val="4.9840768368407597E-2"/>
                  <c:y val="-0.14795689367848"/>
                </c:manualLayout>
              </c:layout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D2E3-154F-94CF-E8FDCFF52F85}"/>
                </c:ext>
              </c:extLst>
            </c:dLbl>
            <c:numFmt formatCode="0.0%" sourceLinked="0"/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800">
                    <a:latin typeface="+mj-lt"/>
                  </a:defRPr>
                </a:pPr>
                <a:endParaRPr lang="de-DE"/>
              </a:p>
            </c:txPr>
            <c:showLegendKey val="0"/>
            <c:showVal val="0"/>
            <c:showCatName val="1"/>
            <c:showSerName val="0"/>
            <c:showPercent val="0"/>
            <c:showBubbleSize val="0"/>
            <c:showLeaderLines val="1"/>
            <c:leaderLines>
              <c:spPr>
                <a:ln>
                  <a:noFill/>
                </a:ln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Tabelle1!$A$2:$A$6</c:f>
              <c:strCache>
                <c:ptCount val="4"/>
                <c:pt idx="0">
                  <c:v>Europa</c:v>
                </c:pt>
                <c:pt idx="1">
                  <c:v>Afrika</c:v>
                </c:pt>
                <c:pt idx="2">
                  <c:v>Asien</c:v>
                </c:pt>
                <c:pt idx="3">
                  <c:v>Lateinamerika</c:v>
                </c:pt>
              </c:strCache>
            </c:strRef>
          </c:cat>
          <c:val>
            <c:numRef>
              <c:f>Tabelle1!$B$2:$B$6</c:f>
              <c:numCache>
                <c:formatCode>#,##0</c:formatCode>
                <c:ptCount val="4"/>
                <c:pt idx="0">
                  <c:v>17970660</c:v>
                </c:pt>
                <c:pt idx="1">
                  <c:v>14326981</c:v>
                </c:pt>
                <c:pt idx="2">
                  <c:v>4410796</c:v>
                </c:pt>
                <c:pt idx="3">
                  <c:v>4201829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9-D2E3-154F-94CF-E8FDCFF52F85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  <c:holeSize val="50"/>
      </c:doughnutChart>
    </c:plotArea>
    <c:plotVisOnly val="1"/>
    <c:dispBlanksAs val="gap"/>
    <c:showDLblsOverMax val="0"/>
  </c:chart>
  <c:txPr>
    <a:bodyPr/>
    <a:lstStyle/>
    <a:p>
      <a:pPr>
        <a:defRPr sz="1800"/>
      </a:pPr>
      <a:endParaRPr lang="de-DE"/>
    </a:p>
  </c:txPr>
  <c:externalData r:id="rId1">
    <c:autoUpdate val="0"/>
  </c:externalData>
</c:chartSpace>
</file>

<file path=ppt/charts/chart3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36100157459531501"/>
          <c:y val="7.1473188836464599E-2"/>
          <c:w val="0.46405817914201902"/>
          <c:h val="0.70559814183657399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Tabelle1!$B$1</c:f>
              <c:strCache>
                <c:ptCount val="1"/>
                <c:pt idx="0">
                  <c:v>Area [ha]</c:v>
                </c:pt>
              </c:strCache>
            </c:strRef>
          </c:tx>
          <c:spPr>
            <a:solidFill>
              <a:srgbClr val="2F6C86"/>
            </a:solidFill>
            <a:ln>
              <a:noFill/>
            </a:ln>
          </c:spPr>
          <c:invertIfNegative val="0"/>
          <c:dLbls>
            <c:delete val="1"/>
          </c:dLbls>
          <c:val>
            <c:numRef>
              <c:f>Tabelle1!$B$2:$B$11</c:f>
              <c:numCache>
                <c:formatCode>#,##0</c:formatCode>
                <c:ptCount val="5"/>
                <c:pt idx="0">
                  <c:v>1780000</c:v>
                </c:pt>
                <c:pt idx="1">
                  <c:v>1787548</c:v>
                </c:pt>
                <c:pt idx="2">
                  <c:v>2418740</c:v>
                </c:pt>
                <c:pt idx="3">
                  <c:v>5966900</c:v>
                </c:pt>
                <c:pt idx="4">
                  <c:v>11631680</c:v>
                </c:pt>
              </c:numCache>
            </c:numRef>
          </c:val>
          <c:extLst>
            <c:ext xmlns:c15="http://schemas.microsoft.com/office/drawing/2012/chart" uri="{02D57815-91ED-43cb-92C2-25804820EDAC}">
              <c15:filteredCategoryTitle>
                <c15:cat>
                  <c:strRef>
                    <c:extLst xmlns:c16="http://schemas.microsoft.com/office/drawing/2014/chart">
                      <c:ext uri="{02D57815-91ED-43cb-92C2-25804820EDAC}">
                        <c15:formulaRef>
                          <c15:sqref>Tabelle1!$A$2:$A$11</c15:sqref>
                        </c15:formulaRef>
                      </c:ext>
                    </c:extLst>
                    <c:strCache>
                      <c:ptCount val="5"/>
                      <c:pt idx="0">
                        <c:v>Rumänien</c:v>
                      </c:pt>
                      <c:pt idx="1">
                        <c:v>Namibien</c:v>
                      </c:pt>
                      <c:pt idx="2">
                        <c:v>Indien</c:v>
                      </c:pt>
                      <c:pt idx="3">
                        <c:v>Zambia</c:v>
                      </c:pt>
                      <c:pt idx="4">
                        <c:v>Finnland</c:v>
                      </c:pt>
                    </c:strCache>
                  </c:strRef>
                </c15:cat>
              </c15:filteredCategoryTitle>
            </c:ext>
            <c:ext xmlns:c16="http://schemas.microsoft.com/office/drawing/2014/chart" uri="{C3380CC4-5D6E-409C-BE32-E72D297353CC}">
              <c16:uniqueId val="{00000000-5A94-A94D-B42D-C77CA60852DF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7"/>
        <c:axId val="1900073104"/>
        <c:axId val="1905234240"/>
      </c:barChart>
      <c:catAx>
        <c:axId val="1900073104"/>
        <c:scaling>
          <c:orientation val="minMax"/>
        </c:scaling>
        <c:delete val="0"/>
        <c:axPos val="l"/>
        <c:numFmt formatCode="General" sourceLinked="0"/>
        <c:majorTickMark val="out"/>
        <c:minorTickMark val="none"/>
        <c:tickLblPos val="nextTo"/>
        <c:spPr>
          <a:noFill/>
          <a:ln>
            <a:noFill/>
          </a:ln>
        </c:spPr>
        <c:txPr>
          <a:bodyPr/>
          <a:lstStyle/>
          <a:p>
            <a:pPr>
              <a:defRPr sz="800">
                <a:latin typeface="Calibri" pitchFamily="34" charset="0"/>
              </a:defRPr>
            </a:pPr>
            <a:endParaRPr lang="de-DE"/>
          </a:p>
        </c:txPr>
        <c:crossAx val="1905234240"/>
        <c:crossesAt val="0"/>
        <c:auto val="1"/>
        <c:lblAlgn val="ctr"/>
        <c:lblOffset val="100"/>
        <c:tickLblSkip val="1"/>
        <c:noMultiLvlLbl val="0"/>
      </c:catAx>
      <c:valAx>
        <c:axId val="1905234240"/>
        <c:scaling>
          <c:orientation val="minMax"/>
        </c:scaling>
        <c:delete val="0"/>
        <c:axPos val="b"/>
        <c:majorGridlines>
          <c:spPr>
            <a:ln>
              <a:solidFill>
                <a:schemeClr val="bg1">
                  <a:lumMod val="75000"/>
                </a:schemeClr>
              </a:solidFill>
            </a:ln>
          </c:spPr>
        </c:majorGridlines>
        <c:minorGridlines>
          <c:spPr>
            <a:ln>
              <a:solidFill>
                <a:schemeClr val="bg1">
                  <a:lumMod val="75000"/>
                </a:schemeClr>
              </a:solidFill>
            </a:ln>
          </c:spPr>
        </c:minorGridlines>
        <c:title>
          <c:tx>
            <c:rich>
              <a:bodyPr/>
              <a:lstStyle/>
              <a:p>
                <a:pPr>
                  <a:defRPr sz="800">
                    <a:latin typeface="+mj-lt"/>
                  </a:defRPr>
                </a:pPr>
                <a:r>
                  <a:rPr lang="en-GB" sz="800" b="0" dirty="0" err="1" smtClean="0">
                    <a:latin typeface="+mj-lt"/>
                  </a:rPr>
                  <a:t>Millionen</a:t>
                </a:r>
                <a:r>
                  <a:rPr lang="en-GB" sz="800" b="0" dirty="0" smtClean="0">
                    <a:latin typeface="+mj-lt"/>
                  </a:rPr>
                  <a:t> </a:t>
                </a:r>
                <a:r>
                  <a:rPr lang="en-GB" sz="800" b="0" dirty="0" err="1" smtClean="0">
                    <a:latin typeface="+mj-lt"/>
                  </a:rPr>
                  <a:t>Hektar</a:t>
                </a:r>
                <a:endParaRPr lang="en-GB" sz="800" b="0" dirty="0" smtClean="0">
                  <a:latin typeface="+mj-lt"/>
                </a:endParaRPr>
              </a:p>
            </c:rich>
          </c:tx>
          <c:layout>
            <c:manualLayout>
              <c:xMode val="edge"/>
              <c:yMode val="edge"/>
              <c:x val="0.29177114667855902"/>
              <c:y val="0.890684723474922"/>
            </c:manualLayout>
          </c:layout>
          <c:overlay val="0"/>
          <c:spPr>
            <a:noFill/>
            <a:ln>
              <a:noFill/>
            </a:ln>
          </c:spPr>
        </c:title>
        <c:numFmt formatCode="#,##0" sourceLinked="0"/>
        <c:majorTickMark val="out"/>
        <c:minorTickMark val="none"/>
        <c:tickLblPos val="nextTo"/>
        <c:spPr>
          <a:noFill/>
          <a:ln>
            <a:solidFill>
              <a:schemeClr val="tx1">
                <a:lumMod val="50000"/>
                <a:lumOff val="50000"/>
              </a:schemeClr>
            </a:solidFill>
          </a:ln>
        </c:spPr>
        <c:txPr>
          <a:bodyPr/>
          <a:lstStyle/>
          <a:p>
            <a:pPr>
              <a:defRPr sz="800">
                <a:latin typeface="+mj-lt"/>
              </a:defRPr>
            </a:pPr>
            <a:endParaRPr lang="de-DE"/>
          </a:p>
        </c:txPr>
        <c:crossAx val="1900073104"/>
        <c:crosses val="autoZero"/>
        <c:crossBetween val="between"/>
        <c:majorUnit val="5000000"/>
        <c:minorUnit val="2500000"/>
        <c:dispUnits>
          <c:builtInUnit val="millions"/>
        </c:dispUnits>
      </c:valAx>
      <c:spPr>
        <a:noFill/>
        <a:ln>
          <a:noFill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800"/>
      </a:pPr>
      <a:endParaRPr lang="de-DE"/>
    </a:p>
  </c:txPr>
  <c:externalData r:id="rId1">
    <c:autoUpdate val="0"/>
  </c:externalData>
</c:chartSpace>
</file>

<file path=ppt/charts/chart3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6583360290658797"/>
          <c:y val="0.22114209532274201"/>
          <c:w val="0.53620592477281703"/>
          <c:h val="0.58571424162747399"/>
        </c:manualLayout>
      </c:layout>
      <c:doughnutChart>
        <c:varyColors val="1"/>
        <c:ser>
          <c:idx val="0"/>
          <c:order val="0"/>
          <c:tx>
            <c:strRef>
              <c:f>Tabelle1!$B$1</c:f>
              <c:strCache>
                <c:ptCount val="1"/>
                <c:pt idx="0">
                  <c:v>Hectares</c:v>
                </c:pt>
              </c:strCache>
            </c:strRef>
          </c:tx>
          <c:spPr>
            <a:solidFill>
              <a:srgbClr val="3EBA12"/>
            </a:solidFill>
            <a:ln>
              <a:solidFill>
                <a:schemeClr val="bg1"/>
              </a:solidFill>
            </a:ln>
          </c:spPr>
          <c:dPt>
            <c:idx val="0"/>
            <c:bubble3D val="0"/>
            <c:spPr>
              <a:solidFill>
                <a:srgbClr val="2F6C86"/>
              </a:solidFill>
              <a:ln>
                <a:solidFill>
                  <a:schemeClr val="bg1"/>
                </a:solidFill>
              </a:ln>
            </c:spPr>
            <c:extLst>
              <c:ext xmlns:c16="http://schemas.microsoft.com/office/drawing/2014/chart" uri="{C3380CC4-5D6E-409C-BE32-E72D297353CC}">
                <c16:uniqueId val="{00000000-5AB2-794F-9934-7F9F3BA6D655}"/>
              </c:ext>
            </c:extLst>
          </c:dPt>
          <c:dPt>
            <c:idx val="1"/>
            <c:bubble3D val="0"/>
            <c:spPr>
              <a:solidFill>
                <a:srgbClr val="2F6C86">
                  <a:alpha val="70000"/>
                </a:srgbClr>
              </a:solidFill>
              <a:ln>
                <a:solidFill>
                  <a:schemeClr val="bg1"/>
                </a:solidFill>
              </a:ln>
            </c:spPr>
            <c:extLst>
              <c:ext xmlns:c16="http://schemas.microsoft.com/office/drawing/2014/chart" uri="{C3380CC4-5D6E-409C-BE32-E72D297353CC}">
                <c16:uniqueId val="{00000002-5AB2-794F-9934-7F9F3BA6D655}"/>
              </c:ext>
            </c:extLst>
          </c:dPt>
          <c:dPt>
            <c:idx val="2"/>
            <c:bubble3D val="0"/>
            <c:spPr>
              <a:solidFill>
                <a:srgbClr val="2F6C86">
                  <a:alpha val="40000"/>
                </a:srgbClr>
              </a:solidFill>
              <a:ln>
                <a:solidFill>
                  <a:schemeClr val="bg1"/>
                </a:solidFill>
              </a:ln>
            </c:spPr>
            <c:extLst>
              <c:ext xmlns:c16="http://schemas.microsoft.com/office/drawing/2014/chart" uri="{C3380CC4-5D6E-409C-BE32-E72D297353CC}">
                <c16:uniqueId val="{00000004-5AB2-794F-9934-7F9F3BA6D655}"/>
              </c:ext>
            </c:extLst>
          </c:dPt>
          <c:dPt>
            <c:idx val="3"/>
            <c:bubble3D val="0"/>
            <c:spPr>
              <a:solidFill>
                <a:srgbClr val="2F6C86">
                  <a:alpha val="10000"/>
                </a:srgbClr>
              </a:solidFill>
              <a:ln>
                <a:solidFill>
                  <a:schemeClr val="bg1"/>
                </a:solidFill>
              </a:ln>
            </c:spPr>
            <c:extLst>
              <c:ext xmlns:c16="http://schemas.microsoft.com/office/drawing/2014/chart" uri="{C3380CC4-5D6E-409C-BE32-E72D297353CC}">
                <c16:uniqueId val="{00000006-5AB2-794F-9934-7F9F3BA6D655}"/>
              </c:ext>
            </c:extLst>
          </c:dPt>
          <c:dPt>
            <c:idx val="4"/>
            <c:bubble3D val="0"/>
            <c:extLst>
              <c:ext xmlns:c16="http://schemas.microsoft.com/office/drawing/2014/chart" uri="{C3380CC4-5D6E-409C-BE32-E72D297353CC}">
                <c16:uniqueId val="{00000007-5AB2-794F-9934-7F9F3BA6D655}"/>
              </c:ext>
            </c:extLst>
          </c:dPt>
          <c:dPt>
            <c:idx val="5"/>
            <c:bubble3D val="0"/>
            <c:extLst>
              <c:ext xmlns:c16="http://schemas.microsoft.com/office/drawing/2014/chart" uri="{C3380CC4-5D6E-409C-BE32-E72D297353CC}">
                <c16:uniqueId val="{00000008-5AB2-794F-9934-7F9F3BA6D655}"/>
              </c:ext>
            </c:extLst>
          </c:dPt>
          <c:dLbls>
            <c:dLbl>
              <c:idx val="0"/>
              <c:layout>
                <c:manualLayout>
                  <c:x val="0.1674414837688645"/>
                  <c:y val="-2.7755575615628914E-17"/>
                </c:manualLayout>
              </c:layout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3172705343012542"/>
                      <c:h val="0.174516817381062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0-5AB2-794F-9934-7F9F3BA6D655}"/>
                </c:ext>
              </c:extLst>
            </c:dLbl>
            <c:dLbl>
              <c:idx val="1"/>
              <c:layout>
                <c:manualLayout>
                  <c:x val="-0.18538164274410035"/>
                  <c:y val="2.3287222461586314E-2"/>
                </c:manualLayout>
              </c:layout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5AB2-794F-9934-7F9F3BA6D655}"/>
                </c:ext>
              </c:extLst>
            </c:dLbl>
            <c:dLbl>
              <c:idx val="2"/>
              <c:layout>
                <c:manualLayout>
                  <c:x val="-0.137541218810139"/>
                  <c:y val="-0.16430121123895136"/>
                </c:manualLayout>
              </c:layout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35282312651296516"/>
                      <c:h val="0.174516817381062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4-5AB2-794F-9934-7F9F3BA6D655}"/>
                </c:ext>
              </c:extLst>
            </c:dLbl>
            <c:dLbl>
              <c:idx val="3"/>
              <c:layout>
                <c:manualLayout>
                  <c:x val="7.774068889268719E-2"/>
                  <c:y val="-0.17636929230085502"/>
                </c:manualLayout>
              </c:layout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34785968252981669"/>
                      <c:h val="0.174516817381062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6-5AB2-794F-9934-7F9F3BA6D655}"/>
                </c:ext>
              </c:extLst>
            </c:dLbl>
            <c:dLbl>
              <c:idx val="4"/>
              <c:layout>
                <c:manualLayout>
                  <c:x val="8.8308902227075298E-2"/>
                  <c:y val="-8.8534401527402308E-3"/>
                </c:manualLayout>
              </c:layout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5AB2-794F-9934-7F9F3BA6D655}"/>
                </c:ext>
              </c:extLst>
            </c:dLbl>
            <c:dLbl>
              <c:idx val="5"/>
              <c:layout>
                <c:manualLayout>
                  <c:x val="0.102987187311207"/>
                  <c:y val="2.3206485829059698E-3"/>
                </c:manualLayout>
              </c:layout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5AB2-794F-9934-7F9F3BA6D655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800">
                    <a:latin typeface="+mj-lt"/>
                  </a:defRPr>
                </a:pPr>
                <a:endParaRPr lang="de-DE"/>
              </a:p>
            </c:txPr>
            <c:showLegendKey val="0"/>
            <c:showVal val="0"/>
            <c:showCatName val="1"/>
            <c:showSerName val="0"/>
            <c:showPercent val="0"/>
            <c:showBubbleSize val="0"/>
            <c:showLeaderLines val="1"/>
            <c:leaderLines>
              <c:spPr>
                <a:ln>
                  <a:noFill/>
                </a:ln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Tabelle1!$A$2:$A$5</c:f>
              <c:strCache>
                <c:ptCount val="4"/>
                <c:pt idx="0">
                  <c:v>Oceania</c:v>
                </c:pt>
                <c:pt idx="1">
                  <c:v>Europe</c:v>
                </c:pt>
                <c:pt idx="2">
                  <c:v>Latin America</c:v>
                </c:pt>
                <c:pt idx="3">
                  <c:v>North America</c:v>
                </c:pt>
              </c:strCache>
            </c:strRef>
          </c:cat>
          <c:val>
            <c:numRef>
              <c:f>Tabelle1!$B$2:$B$5</c:f>
              <c:numCache>
                <c:formatCode>#,##0</c:formatCode>
                <c:ptCount val="4"/>
                <c:pt idx="0">
                  <c:v>34891784</c:v>
                </c:pt>
                <c:pt idx="1">
                  <c:v>5889242</c:v>
                </c:pt>
                <c:pt idx="2">
                  <c:v>4900113</c:v>
                </c:pt>
                <c:pt idx="3">
                  <c:v>1400964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9-5AB2-794F-9934-7F9F3BA6D655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  <c:holeSize val="50"/>
      </c:doughnutChart>
    </c:plotArea>
    <c:plotVisOnly val="1"/>
    <c:dispBlanksAs val="gap"/>
    <c:showDLblsOverMax val="0"/>
  </c:chart>
  <c:txPr>
    <a:bodyPr/>
    <a:lstStyle/>
    <a:p>
      <a:pPr>
        <a:defRPr sz="1800"/>
      </a:pPr>
      <a:endParaRPr lang="de-DE"/>
    </a:p>
  </c:txPr>
  <c:externalData r:id="rId1">
    <c:autoUpdate val="0"/>
  </c:externalData>
</c:chartSpace>
</file>

<file path=ppt/charts/chart3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39512428673139799"/>
          <c:y val="7.3404377903890206E-2"/>
          <c:w val="0.33314209651955901"/>
          <c:h val="0.71283797557437112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Key arable crops</c:v>
                </c:pt>
              </c:strCache>
            </c:strRef>
          </c:tx>
          <c:spPr>
            <a:solidFill>
              <a:srgbClr val="2F6C86"/>
            </a:solidFill>
          </c:spPr>
          <c:invertIfNegative val="0"/>
          <c:dLbls>
            <c:delete val="1"/>
          </c:dLbls>
          <c:val>
            <c:numRef>
              <c:f>Sheet1!$B$2:$B$11</c:f>
              <c:numCache>
                <c:formatCode>#,##0</c:formatCode>
                <c:ptCount val="5"/>
                <c:pt idx="0">
                  <c:v>1062000</c:v>
                </c:pt>
                <c:pt idx="1">
                  <c:v>1085338</c:v>
                </c:pt>
                <c:pt idx="2">
                  <c:v>1882178</c:v>
                </c:pt>
                <c:pt idx="3">
                  <c:v>2975503</c:v>
                </c:pt>
                <c:pt idx="4">
                  <c:v>34824578</c:v>
                </c:pt>
              </c:numCache>
            </c:numRef>
          </c:val>
          <c:extLst>
            <c:ext xmlns:c15="http://schemas.microsoft.com/office/drawing/2012/chart" uri="{02D57815-91ED-43cb-92C2-25804820EDAC}">
              <c15:filteredCategoryTitle>
                <c15:cat>
                  <c:strRef>
                    <c:extLst xmlns:c16="http://schemas.microsoft.com/office/drawing/2014/chart">
                      <c:ext uri="{02D57815-91ED-43cb-92C2-25804820EDAC}">
                        <c15:formulaRef>
                          <c15:sqref>Sheet1!$A$2:$A$11</c15:sqref>
                        </c15:formulaRef>
                      </c:ext>
                    </c:extLst>
                    <c:strCache>
                      <c:ptCount val="5"/>
                      <c:pt idx="0">
                        <c:v>Vereinigte Staaten</c:v>
                      </c:pt>
                      <c:pt idx="1">
                        <c:v>Spanien</c:v>
                      </c:pt>
                      <c:pt idx="2">
                        <c:v>Uruguay</c:v>
                      </c:pt>
                      <c:pt idx="3">
                        <c:v>Argentinien</c:v>
                      </c:pt>
                      <c:pt idx="4">
                        <c:v>Australien</c:v>
                      </c:pt>
                    </c:strCache>
                  </c:strRef>
                </c15:cat>
              </c15:filteredCategoryTitle>
            </c:ext>
            <c:ext xmlns:c16="http://schemas.microsoft.com/office/drawing/2014/chart" uri="{C3380CC4-5D6E-409C-BE32-E72D297353CC}">
              <c16:uniqueId val="{00000000-CCEE-8544-9232-3BBC74BACA7D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5"/>
        <c:axId val="1905242944"/>
        <c:axId val="1905238048"/>
      </c:barChart>
      <c:catAx>
        <c:axId val="1905242944"/>
        <c:scaling>
          <c:orientation val="minMax"/>
        </c:scaling>
        <c:delete val="0"/>
        <c:axPos val="l"/>
        <c:numFmt formatCode="General" sourceLinked="0"/>
        <c:majorTickMark val="out"/>
        <c:minorTickMark val="none"/>
        <c:tickLblPos val="nextTo"/>
        <c:spPr>
          <a:noFill/>
          <a:ln>
            <a:noFill/>
          </a:ln>
        </c:spPr>
        <c:txPr>
          <a:bodyPr/>
          <a:lstStyle/>
          <a:p>
            <a:pPr>
              <a:defRPr sz="800">
                <a:latin typeface="Calibri" pitchFamily="34" charset="0"/>
              </a:defRPr>
            </a:pPr>
            <a:endParaRPr lang="de-DE"/>
          </a:p>
        </c:txPr>
        <c:crossAx val="1905238048"/>
        <c:crosses val="autoZero"/>
        <c:auto val="1"/>
        <c:lblAlgn val="ctr"/>
        <c:lblOffset val="100"/>
        <c:noMultiLvlLbl val="0"/>
      </c:catAx>
      <c:valAx>
        <c:axId val="1905238048"/>
        <c:scaling>
          <c:orientation val="minMax"/>
        </c:scaling>
        <c:delete val="0"/>
        <c:axPos val="b"/>
        <c:majorGridlines>
          <c:spPr>
            <a:ln>
              <a:solidFill>
                <a:schemeClr val="bg1">
                  <a:lumMod val="75000"/>
                </a:schemeClr>
              </a:solidFill>
            </a:ln>
          </c:spPr>
        </c:majorGridlines>
        <c:numFmt formatCode="#,##0" sourceLinked="0"/>
        <c:majorTickMark val="out"/>
        <c:minorTickMark val="none"/>
        <c:tickLblPos val="nextTo"/>
        <c:spPr>
          <a:noFill/>
          <a:ln>
            <a:solidFill>
              <a:schemeClr val="tx1">
                <a:lumMod val="50000"/>
                <a:lumOff val="50000"/>
              </a:schemeClr>
            </a:solidFill>
          </a:ln>
        </c:spPr>
        <c:txPr>
          <a:bodyPr/>
          <a:lstStyle/>
          <a:p>
            <a:pPr>
              <a:defRPr sz="800">
                <a:latin typeface="Calibri" pitchFamily="34" charset="0"/>
              </a:defRPr>
            </a:pPr>
            <a:endParaRPr lang="de-DE"/>
          </a:p>
        </c:txPr>
        <c:crossAx val="1905242944"/>
        <c:crosses val="autoZero"/>
        <c:crossBetween val="between"/>
        <c:majorUnit val="10000000"/>
        <c:dispUnits>
          <c:builtInUnit val="millions"/>
          <c:dispUnitsLbl>
            <c:layout>
              <c:manualLayout>
                <c:xMode val="edge"/>
                <c:yMode val="edge"/>
                <c:x val="0.365482700190983"/>
                <c:y val="0.89479474214432997"/>
              </c:manualLayout>
            </c:layout>
            <c:tx>
              <c:rich>
                <a:bodyPr/>
                <a:lstStyle/>
                <a:p>
                  <a:pPr>
                    <a:defRPr sz="800" b="0">
                      <a:latin typeface="Calibri" pitchFamily="34" charset="0"/>
                    </a:defRPr>
                  </a:pPr>
                  <a:r>
                    <a:rPr lang="de-CH" sz="800" b="0" dirty="0" smtClean="0">
                      <a:latin typeface="Calibri" pitchFamily="34" charset="0"/>
                    </a:rPr>
                    <a:t>Millionen Hektar</a:t>
                  </a:r>
                </a:p>
              </c:rich>
            </c:tx>
            <c:spPr>
              <a:noFill/>
              <a:ln>
                <a:noFill/>
              </a:ln>
            </c:spPr>
          </c:dispUnitsLbl>
        </c:dispUnits>
      </c:valAx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800"/>
      </a:pPr>
      <a:endParaRPr lang="de-DE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 algn="l">
              <a:defRPr sz="2000">
                <a:latin typeface="+mj-lt"/>
              </a:defRPr>
            </a:pPr>
            <a:r>
              <a:rPr lang="de-CH" sz="1800" b="1" i="0" baseline="0" dirty="0" smtClean="0">
                <a:effectLst/>
                <a:latin typeface="+mj-lt"/>
              </a:rPr>
              <a:t>Verteilung der Biolandwirtschaftsfläche nach Kontinenten 2017</a:t>
            </a:r>
            <a:r>
              <a:rPr lang="en-US" sz="1800" b="1" i="0" baseline="0" dirty="0" smtClean="0">
                <a:effectLst/>
                <a:latin typeface="+mj-lt"/>
              </a:rPr>
              <a:t/>
            </a:r>
            <a:br>
              <a:rPr lang="en-US" sz="1800" b="1" i="0" baseline="0" dirty="0" smtClean="0">
                <a:effectLst/>
                <a:latin typeface="+mj-lt"/>
              </a:rPr>
            </a:br>
            <a:r>
              <a:rPr lang="en-US" sz="1200" b="0" i="0" baseline="0" dirty="0" err="1" smtClean="0">
                <a:effectLst/>
                <a:latin typeface="+mj-lt"/>
              </a:rPr>
              <a:t>Quelle</a:t>
            </a:r>
            <a:r>
              <a:rPr lang="en-US" sz="1200" b="0" i="0" baseline="0" dirty="0" smtClean="0">
                <a:effectLst/>
                <a:latin typeface="+mj-lt"/>
              </a:rPr>
              <a:t>: </a:t>
            </a:r>
            <a:r>
              <a:rPr lang="en-US" sz="1200" b="0" i="0" baseline="0" dirty="0" err="1" smtClean="0">
                <a:effectLst/>
                <a:latin typeface="+mj-lt"/>
              </a:rPr>
              <a:t>FiBL-Erhebung</a:t>
            </a:r>
            <a:r>
              <a:rPr lang="en-US" sz="1200" b="0" i="0" baseline="0" dirty="0" smtClean="0">
                <a:effectLst/>
                <a:latin typeface="+mj-lt"/>
              </a:rPr>
              <a:t> 2019</a:t>
            </a:r>
            <a:endParaRPr lang="en-GB" sz="1200" dirty="0">
              <a:effectLst/>
              <a:latin typeface="+mj-lt"/>
            </a:endParaRPr>
          </a:p>
        </c:rich>
      </c:tx>
      <c:layout>
        <c:manualLayout>
          <c:xMode val="edge"/>
          <c:yMode val="edge"/>
          <c:x val="0"/>
          <c:y val="0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0.27666316691408943"/>
          <c:y val="0.23763146107552149"/>
          <c:w val="0.40353027541675673"/>
          <c:h val="0.64228389592231705"/>
        </c:manualLayout>
      </c:layout>
      <c:pieChart>
        <c:varyColors val="1"/>
        <c:ser>
          <c:idx val="0"/>
          <c:order val="0"/>
          <c:tx>
            <c:strRef>
              <c:f>Tabelle1!$B$1</c:f>
              <c:strCache>
                <c:ptCount val="1"/>
                <c:pt idx="0">
                  <c:v>Area [ha]</c:v>
                </c:pt>
              </c:strCache>
            </c:strRef>
          </c:tx>
          <c:spPr>
            <a:solidFill>
              <a:schemeClr val="accent1"/>
            </a:solidFill>
            <a:ln>
              <a:solidFill>
                <a:schemeClr val="bg1"/>
              </a:solidFill>
            </a:ln>
          </c:spPr>
          <c:dPt>
            <c:idx val="0"/>
            <c:bubble3D val="0"/>
            <c:extLst>
              <c:ext xmlns:c16="http://schemas.microsoft.com/office/drawing/2014/chart" uri="{C3380CC4-5D6E-409C-BE32-E72D297353CC}">
                <c16:uniqueId val="{00000000-17D9-4643-8CD9-97CD9612AAB9}"/>
              </c:ext>
            </c:extLst>
          </c:dPt>
          <c:dPt>
            <c:idx val="1"/>
            <c:bubble3D val="0"/>
            <c:spPr>
              <a:solidFill>
                <a:schemeClr val="accent1">
                  <a:alpha val="80000"/>
                </a:schemeClr>
              </a:solidFill>
              <a:ln>
                <a:solidFill>
                  <a:schemeClr val="bg1"/>
                </a:solidFill>
              </a:ln>
            </c:spPr>
            <c:extLst>
              <c:ext xmlns:c16="http://schemas.microsoft.com/office/drawing/2014/chart" uri="{C3380CC4-5D6E-409C-BE32-E72D297353CC}">
                <c16:uniqueId val="{00000002-17D9-4643-8CD9-97CD9612AAB9}"/>
              </c:ext>
            </c:extLst>
          </c:dPt>
          <c:dPt>
            <c:idx val="2"/>
            <c:bubble3D val="0"/>
            <c:spPr>
              <a:solidFill>
                <a:schemeClr val="accent1">
                  <a:alpha val="60000"/>
                </a:schemeClr>
              </a:solidFill>
              <a:ln>
                <a:solidFill>
                  <a:schemeClr val="bg1"/>
                </a:solidFill>
              </a:ln>
            </c:spPr>
            <c:extLst>
              <c:ext xmlns:c16="http://schemas.microsoft.com/office/drawing/2014/chart" uri="{C3380CC4-5D6E-409C-BE32-E72D297353CC}">
                <c16:uniqueId val="{00000004-17D9-4643-8CD9-97CD9612AAB9}"/>
              </c:ext>
            </c:extLst>
          </c:dPt>
          <c:dPt>
            <c:idx val="3"/>
            <c:bubble3D val="0"/>
            <c:spPr>
              <a:solidFill>
                <a:schemeClr val="accent1">
                  <a:alpha val="40000"/>
                </a:schemeClr>
              </a:solidFill>
              <a:ln>
                <a:solidFill>
                  <a:schemeClr val="bg1"/>
                </a:solidFill>
              </a:ln>
            </c:spPr>
            <c:extLst>
              <c:ext xmlns:c16="http://schemas.microsoft.com/office/drawing/2014/chart" uri="{C3380CC4-5D6E-409C-BE32-E72D297353CC}">
                <c16:uniqueId val="{00000006-17D9-4643-8CD9-97CD9612AAB9}"/>
              </c:ext>
            </c:extLst>
          </c:dPt>
          <c:dPt>
            <c:idx val="4"/>
            <c:bubble3D val="0"/>
            <c:spPr>
              <a:solidFill>
                <a:schemeClr val="accent1">
                  <a:alpha val="20000"/>
                </a:schemeClr>
              </a:solidFill>
              <a:ln>
                <a:solidFill>
                  <a:schemeClr val="bg1"/>
                </a:solidFill>
              </a:ln>
            </c:spPr>
            <c:extLst>
              <c:ext xmlns:c16="http://schemas.microsoft.com/office/drawing/2014/chart" uri="{C3380CC4-5D6E-409C-BE32-E72D297353CC}">
                <c16:uniqueId val="{00000008-17D9-4643-8CD9-97CD9612AAB9}"/>
              </c:ext>
            </c:extLst>
          </c:dPt>
          <c:dPt>
            <c:idx val="5"/>
            <c:bubble3D val="0"/>
            <c:spPr>
              <a:solidFill>
                <a:schemeClr val="accent1">
                  <a:alpha val="10000"/>
                </a:schemeClr>
              </a:solidFill>
              <a:ln>
                <a:solidFill>
                  <a:schemeClr val="bg1"/>
                </a:solidFill>
              </a:ln>
            </c:spPr>
            <c:extLst>
              <c:ext xmlns:c16="http://schemas.microsoft.com/office/drawing/2014/chart" uri="{C3380CC4-5D6E-409C-BE32-E72D297353CC}">
                <c16:uniqueId val="{0000000A-17D9-4643-8CD9-97CD9612AAB9}"/>
              </c:ext>
            </c:extLst>
          </c:dPt>
          <c:dLbls>
            <c:dLbl>
              <c:idx val="3"/>
              <c:layout>
                <c:manualLayout>
                  <c:x val="-3.1425055259681582E-4"/>
                  <c:y val="1.3290976301308717E-2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6.9242683818393977E-2"/>
                      <c:h val="0.10400113639625928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6-17D9-4643-8CD9-97CD9612AAB9}"/>
                </c:ext>
              </c:extLst>
            </c:dLbl>
            <c:dLbl>
              <c:idx val="4"/>
              <c:layout>
                <c:manualLayout>
                  <c:x val="3.3401249938769854E-2"/>
                  <c:y val="2.2151461577853636E-3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17D9-4643-8CD9-97CD9612AAB9}"/>
                </c:ext>
              </c:extLst>
            </c:dLbl>
            <c:dLbl>
              <c:idx val="5"/>
              <c:layout>
                <c:manualLayout>
                  <c:x val="3.3805260704910495E-2"/>
                  <c:y val="-2.8562208933610694E-2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17D9-4643-8CD9-97CD9612AAB9}"/>
                </c:ext>
              </c:extLst>
            </c:dLbl>
            <c:numFmt formatCode="0%" sourceLinked="0"/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600">
                    <a:latin typeface="+mj-lt"/>
                  </a:defRPr>
                </a:pPr>
                <a:endParaRPr lang="de-DE"/>
              </a:p>
            </c:txPr>
            <c:dLblPos val="outEnd"/>
            <c:showLegendKey val="0"/>
            <c:showVal val="0"/>
            <c:showCatName val="1"/>
            <c:showSerName val="0"/>
            <c:showPercent val="1"/>
            <c:showBubbleSize val="0"/>
            <c:showLeaderLines val="0"/>
            <c:extLst>
              <c:ext xmlns:c15="http://schemas.microsoft.com/office/drawing/2012/chart" uri="{CE6537A1-D6FC-4f65-9D91-7224C49458BB}"/>
            </c:extLst>
          </c:dLbls>
          <c:cat>
            <c:strRef>
              <c:f>Tabelle1!$A$2:$A$7</c:f>
              <c:strCache>
                <c:ptCount val="6"/>
                <c:pt idx="0">
                  <c:v>Ozeanien</c:v>
                </c:pt>
                <c:pt idx="1">
                  <c:v>Europa</c:v>
                </c:pt>
                <c:pt idx="2">
                  <c:v>Lateinamerika</c:v>
                </c:pt>
                <c:pt idx="3">
                  <c:v>Asien</c:v>
                </c:pt>
                <c:pt idx="4">
                  <c:v>Nordamerika</c:v>
                </c:pt>
                <c:pt idx="5">
                  <c:v>Afrika</c:v>
                </c:pt>
              </c:strCache>
            </c:strRef>
          </c:cat>
          <c:val>
            <c:numRef>
              <c:f>Tabelle1!$B$2:$B$7</c:f>
              <c:numCache>
                <c:formatCode>#,##0</c:formatCode>
                <c:ptCount val="6"/>
                <c:pt idx="0">
                  <c:v>35894365.039999999</c:v>
                </c:pt>
                <c:pt idx="1">
                  <c:v>14558245.643066011</c:v>
                </c:pt>
                <c:pt idx="2">
                  <c:v>8000887.9884290006</c:v>
                </c:pt>
                <c:pt idx="3">
                  <c:v>6116833.5270932587</c:v>
                </c:pt>
                <c:pt idx="4">
                  <c:v>3223056.8454084401</c:v>
                </c:pt>
                <c:pt idx="5">
                  <c:v>2056570.5350600004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B-17D9-4643-8CD9-97CD9612AAB9}"/>
            </c:ext>
          </c:extLst>
        </c:ser>
        <c:dLbls>
          <c:dLblPos val="bestFit"/>
          <c:showLegendKey val="0"/>
          <c:showVal val="1"/>
          <c:showCatName val="0"/>
          <c:showSerName val="0"/>
          <c:showPercent val="0"/>
          <c:showBubbleSize val="0"/>
          <c:showLeaderLines val="0"/>
        </c:dLbls>
        <c:firstSliceAng val="0"/>
      </c:pieChart>
    </c:plotArea>
    <c:plotVisOnly val="1"/>
    <c:dispBlanksAs val="gap"/>
    <c:showDLblsOverMax val="0"/>
  </c:chart>
  <c:txPr>
    <a:bodyPr/>
    <a:lstStyle/>
    <a:p>
      <a:pPr>
        <a:defRPr sz="1800"/>
      </a:pPr>
      <a:endParaRPr lang="de-DE"/>
    </a:p>
  </c:txPr>
  <c:externalData r:id="rId1">
    <c:autoUpdate val="0"/>
  </c:externalData>
  <c:userShapes r:id="rId2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 algn="l">
              <a:defRPr>
                <a:latin typeface="+mj-lt"/>
              </a:defRPr>
            </a:pPr>
            <a:r>
              <a:rPr lang="en-GB" sz="1800" b="1" i="0" baseline="0" dirty="0" err="1" smtClean="0">
                <a:effectLst/>
                <a:latin typeface="+mj-lt"/>
              </a:rPr>
              <a:t>Länder</a:t>
            </a:r>
            <a:r>
              <a:rPr lang="en-GB" sz="1800" b="1" i="0" baseline="0" dirty="0" smtClean="0">
                <a:effectLst/>
                <a:latin typeface="+mj-lt"/>
              </a:rPr>
              <a:t> </a:t>
            </a:r>
            <a:r>
              <a:rPr lang="en-GB" sz="1800" b="1" i="0" baseline="0" dirty="0" err="1" smtClean="0">
                <a:effectLst/>
                <a:latin typeface="+mj-lt"/>
              </a:rPr>
              <a:t>mit</a:t>
            </a:r>
            <a:r>
              <a:rPr lang="en-GB" sz="1800" b="1" i="0" baseline="0" dirty="0" smtClean="0">
                <a:effectLst/>
                <a:latin typeface="+mj-lt"/>
              </a:rPr>
              <a:t> </a:t>
            </a:r>
            <a:r>
              <a:rPr lang="en-GB" sz="1800" b="1" i="0" baseline="0" dirty="0" err="1" smtClean="0">
                <a:effectLst/>
                <a:latin typeface="+mj-lt"/>
              </a:rPr>
              <a:t>einem</a:t>
            </a:r>
            <a:r>
              <a:rPr lang="en-GB" sz="1800" b="1" i="0" baseline="0" dirty="0" smtClean="0">
                <a:effectLst/>
                <a:latin typeface="+mj-lt"/>
              </a:rPr>
              <a:t> </a:t>
            </a:r>
            <a:r>
              <a:rPr lang="en-GB" sz="1800" b="1" i="0" baseline="0" dirty="0" err="1" smtClean="0">
                <a:effectLst/>
                <a:latin typeface="+mj-lt"/>
              </a:rPr>
              <a:t>Bioanteil</a:t>
            </a:r>
            <a:r>
              <a:rPr lang="en-GB" sz="1800" b="1" i="0" baseline="0" dirty="0" smtClean="0">
                <a:effectLst/>
                <a:latin typeface="+mj-lt"/>
              </a:rPr>
              <a:t>  an der </a:t>
            </a:r>
            <a:r>
              <a:rPr lang="en-GB" sz="1800" b="1" i="0" baseline="0" dirty="0" err="1" smtClean="0">
                <a:effectLst/>
                <a:latin typeface="+mj-lt"/>
              </a:rPr>
              <a:t>Landwirtschaftsfläche</a:t>
            </a:r>
            <a:r>
              <a:rPr lang="en-GB" sz="1800" b="1" i="0" baseline="0" dirty="0" smtClean="0">
                <a:effectLst/>
                <a:latin typeface="+mj-lt"/>
              </a:rPr>
              <a:t> von </a:t>
            </a:r>
            <a:r>
              <a:rPr lang="en-GB" sz="1800" b="1" i="0" baseline="0" dirty="0" err="1" smtClean="0">
                <a:effectLst/>
                <a:latin typeface="+mj-lt"/>
              </a:rPr>
              <a:t>mindestens</a:t>
            </a:r>
            <a:r>
              <a:rPr lang="en-GB" sz="1800" b="1" i="0" baseline="0" dirty="0" smtClean="0">
                <a:effectLst/>
                <a:latin typeface="+mj-lt"/>
              </a:rPr>
              <a:t> 10 </a:t>
            </a:r>
            <a:r>
              <a:rPr lang="en-GB" sz="1800" b="1" i="0" baseline="0" dirty="0" err="1" smtClean="0">
                <a:effectLst/>
                <a:latin typeface="+mj-lt"/>
              </a:rPr>
              <a:t>Prozent</a:t>
            </a:r>
            <a:r>
              <a:rPr lang="en-GB" sz="1800" b="1" i="0" baseline="0" dirty="0" smtClean="0">
                <a:effectLst/>
                <a:latin typeface="+mj-lt"/>
              </a:rPr>
              <a:t> 2017</a:t>
            </a:r>
            <a:endParaRPr lang="en-GB" sz="1800" dirty="0" smtClean="0">
              <a:effectLst/>
              <a:latin typeface="+mj-lt"/>
            </a:endParaRPr>
          </a:p>
          <a:p>
            <a:pPr algn="l">
              <a:defRPr>
                <a:latin typeface="+mj-lt"/>
              </a:defRPr>
            </a:pPr>
            <a:r>
              <a:rPr lang="en-GB" sz="1200" b="0" i="0" baseline="0" dirty="0" err="1" smtClean="0">
                <a:effectLst/>
                <a:latin typeface="+mj-lt"/>
              </a:rPr>
              <a:t>Quelle</a:t>
            </a:r>
            <a:r>
              <a:rPr lang="en-GB" sz="1200" b="0" i="0" baseline="0" dirty="0" smtClean="0">
                <a:effectLst/>
                <a:latin typeface="+mj-lt"/>
              </a:rPr>
              <a:t>: FiBL-</a:t>
            </a:r>
            <a:r>
              <a:rPr lang="en-GB" sz="1200" b="0" i="0" baseline="0" dirty="0" err="1" smtClean="0">
                <a:effectLst/>
                <a:latin typeface="+mj-lt"/>
              </a:rPr>
              <a:t>Erhebung</a:t>
            </a:r>
            <a:r>
              <a:rPr lang="en-GB" sz="1200" b="0" i="0" baseline="0" dirty="0" smtClean="0">
                <a:effectLst/>
                <a:latin typeface="+mj-lt"/>
              </a:rPr>
              <a:t> 2019</a:t>
            </a:r>
            <a:endParaRPr lang="en-GB" sz="1200" dirty="0">
              <a:effectLst/>
              <a:latin typeface="+mj-lt"/>
            </a:endParaRPr>
          </a:p>
        </c:rich>
      </c:tx>
      <c:layout>
        <c:manualLayout>
          <c:xMode val="edge"/>
          <c:yMode val="edge"/>
          <c:x val="1.5168321553435876E-4"/>
          <c:y val="8.6697433599384392E-4"/>
        </c:manualLayout>
      </c:layout>
      <c:overlay val="0"/>
      <c:spPr>
        <a:noFill/>
        <a:ln>
          <a:noFill/>
        </a:ln>
      </c:spPr>
    </c:title>
    <c:autoTitleDeleted val="0"/>
    <c:plotArea>
      <c:layout>
        <c:manualLayout>
          <c:layoutTarget val="inner"/>
          <c:xMode val="edge"/>
          <c:yMode val="edge"/>
          <c:x val="0.29190991639945246"/>
          <c:y val="0.16004502823491781"/>
          <c:w val="0.67731961401303231"/>
          <c:h val="0.70595142184909543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Tabelle1!$B$1</c:f>
              <c:strCache>
                <c:ptCount val="1"/>
                <c:pt idx="0">
                  <c:v>Organic share [%]</c:v>
                </c:pt>
              </c:strCache>
            </c:strRef>
          </c:tx>
          <c:spPr>
            <a:solidFill>
              <a:srgbClr val="2F6C86"/>
            </a:solidFill>
          </c:spPr>
          <c:invertIfNegative val="0"/>
          <c:dLbls>
            <c:numFmt formatCode="0.0%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600">
                    <a:latin typeface="+mj-lt"/>
                  </a:defRPr>
                </a:pPr>
                <a:endParaRPr lang="de-DE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Tabelle1!$A$2:$A$15</c:f>
              <c:strCache>
                <c:ptCount val="14"/>
                <c:pt idx="0">
                  <c:v>Slowakei</c:v>
                </c:pt>
                <c:pt idx="1">
                  <c:v>Französisch-Guayana</c:v>
                </c:pt>
                <c:pt idx="2">
                  <c:v>Finnland</c:v>
                </c:pt>
                <c:pt idx="3">
                  <c:v>Tschechien</c:v>
                </c:pt>
                <c:pt idx="4">
                  <c:v>Uruguay</c:v>
                </c:pt>
                <c:pt idx="5">
                  <c:v>Schweiz</c:v>
                </c:pt>
                <c:pt idx="6">
                  <c:v>Lettland</c:v>
                </c:pt>
                <c:pt idx="7">
                  <c:v>Italien</c:v>
                </c:pt>
                <c:pt idx="8">
                  <c:v>São Tomé und Príncipe</c:v>
                </c:pt>
                <c:pt idx="9">
                  <c:v>Schweden</c:v>
                </c:pt>
                <c:pt idx="10">
                  <c:v>Estland</c:v>
                </c:pt>
                <c:pt idx="11">
                  <c:v>Österreich</c:v>
                </c:pt>
                <c:pt idx="12">
                  <c:v>Samoa</c:v>
                </c:pt>
                <c:pt idx="13">
                  <c:v>Liechtenstein</c:v>
                </c:pt>
              </c:strCache>
            </c:strRef>
          </c:cat>
          <c:val>
            <c:numRef>
              <c:f>Tabelle1!$B$2:$B$15</c:f>
              <c:numCache>
                <c:formatCode>0.0%</c:formatCode>
                <c:ptCount val="14"/>
                <c:pt idx="0">
                  <c:v>9.9787918754945928E-2</c:v>
                </c:pt>
                <c:pt idx="1">
                  <c:v>0.10002843137254902</c:v>
                </c:pt>
                <c:pt idx="2">
                  <c:v>0.11367464072905713</c:v>
                </c:pt>
                <c:pt idx="3">
                  <c:v>0.12238426405866359</c:v>
                </c:pt>
                <c:pt idx="4">
                  <c:v>0.13025813863359539</c:v>
                </c:pt>
                <c:pt idx="5">
                  <c:v>0.14426564463208399</c:v>
                </c:pt>
                <c:pt idx="6">
                  <c:v>0.14805616740088107</c:v>
                </c:pt>
                <c:pt idx="7">
                  <c:v>0.15392362903225806</c:v>
                </c:pt>
                <c:pt idx="8">
                  <c:v>0.18028747433264888</c:v>
                </c:pt>
                <c:pt idx="9">
                  <c:v>0.18812289650134362</c:v>
                </c:pt>
                <c:pt idx="10">
                  <c:v>0.20515817067184677</c:v>
                </c:pt>
                <c:pt idx="11">
                  <c:v>0.23999999997680277</c:v>
                </c:pt>
                <c:pt idx="12">
                  <c:v>0.37599173144876324</c:v>
                </c:pt>
                <c:pt idx="13">
                  <c:v>0.37862049913351775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24F-49C7-A058-CAAA2F9D7B6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62"/>
        <c:axId val="1895562048"/>
        <c:axId val="1895557152"/>
      </c:barChart>
      <c:catAx>
        <c:axId val="1895562048"/>
        <c:scaling>
          <c:orientation val="minMax"/>
        </c:scaling>
        <c:delete val="0"/>
        <c:axPos val="l"/>
        <c:numFmt formatCode="General" sourceLinked="0"/>
        <c:majorTickMark val="out"/>
        <c:minorTickMark val="none"/>
        <c:tickLblPos val="nextTo"/>
        <c:spPr>
          <a:ln>
            <a:solidFill>
              <a:srgbClr val="2F6C86"/>
            </a:solidFill>
          </a:ln>
        </c:spPr>
        <c:txPr>
          <a:bodyPr/>
          <a:lstStyle/>
          <a:p>
            <a:pPr>
              <a:defRPr sz="1600">
                <a:latin typeface="+mj-lt"/>
              </a:defRPr>
            </a:pPr>
            <a:endParaRPr lang="de-DE"/>
          </a:p>
        </c:txPr>
        <c:crossAx val="1895557152"/>
        <c:crosses val="autoZero"/>
        <c:auto val="1"/>
        <c:lblAlgn val="ctr"/>
        <c:lblOffset val="100"/>
        <c:tickLblSkip val="1"/>
        <c:noMultiLvlLbl val="0"/>
      </c:catAx>
      <c:valAx>
        <c:axId val="1895557152"/>
        <c:scaling>
          <c:orientation val="minMax"/>
        </c:scaling>
        <c:delete val="0"/>
        <c:axPos val="b"/>
        <c:majorGridlines>
          <c:spPr>
            <a:ln>
              <a:solidFill>
                <a:srgbClr val="2F6C86"/>
              </a:solidFill>
            </a:ln>
          </c:spPr>
        </c:majorGridlines>
        <c:title>
          <c:tx>
            <c:rich>
              <a:bodyPr/>
              <a:lstStyle/>
              <a:p>
                <a:pPr>
                  <a:defRPr sz="1600">
                    <a:latin typeface="+mj-lt"/>
                  </a:defRPr>
                </a:pPr>
                <a:r>
                  <a:rPr lang="en-GB" sz="1600" b="0" i="0" baseline="0" dirty="0" err="1" smtClean="0">
                    <a:effectLst/>
                    <a:latin typeface="+mj-lt"/>
                  </a:rPr>
                  <a:t>Anteil</a:t>
                </a:r>
                <a:r>
                  <a:rPr lang="en-GB" sz="1600" b="0" i="0" baseline="0" dirty="0" smtClean="0">
                    <a:effectLst/>
                    <a:latin typeface="+mj-lt"/>
                  </a:rPr>
                  <a:t> an der </a:t>
                </a:r>
                <a:r>
                  <a:rPr lang="en-GB" sz="1600" b="0" i="0" baseline="0" dirty="0" err="1" smtClean="0">
                    <a:effectLst/>
                    <a:latin typeface="+mj-lt"/>
                  </a:rPr>
                  <a:t>Landwirtschaftsfläche</a:t>
                </a:r>
                <a:endParaRPr lang="en-GB" sz="1600" dirty="0">
                  <a:effectLst/>
                  <a:latin typeface="+mj-lt"/>
                </a:endParaRPr>
              </a:p>
            </c:rich>
          </c:tx>
          <c:layout>
            <c:manualLayout>
              <c:xMode val="edge"/>
              <c:yMode val="edge"/>
              <c:x val="0.44876496779384561"/>
              <c:y val="0.94897154214061952"/>
            </c:manualLayout>
          </c:layout>
          <c:overlay val="0"/>
        </c:title>
        <c:numFmt formatCode="0%" sourceLinked="0"/>
        <c:majorTickMark val="out"/>
        <c:minorTickMark val="none"/>
        <c:tickLblPos val="nextTo"/>
        <c:spPr>
          <a:ln>
            <a:solidFill>
              <a:srgbClr val="2F6C86"/>
            </a:solidFill>
          </a:ln>
        </c:spPr>
        <c:txPr>
          <a:bodyPr/>
          <a:lstStyle/>
          <a:p>
            <a:pPr>
              <a:defRPr sz="1600">
                <a:latin typeface="+mj-lt"/>
              </a:defRPr>
            </a:pPr>
            <a:endParaRPr lang="de-DE"/>
          </a:p>
        </c:txPr>
        <c:crossAx val="1895562048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de-DE"/>
    </a:p>
  </c:txPr>
  <c:externalData r:id="rId1">
    <c:autoUpdate val="0"/>
  </c:externalData>
  <c:userShapes r:id="rId2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 algn="l" rtl="0">
              <a:defRPr sz="2160" b="1" i="0" u="none" strike="noStrike" kern="1200" baseline="0">
                <a:solidFill>
                  <a:prstClr val="black"/>
                </a:solidFill>
                <a:latin typeface="+mj-lt"/>
                <a:ea typeface="+mn-ea"/>
                <a:cs typeface="+mn-cs"/>
              </a:defRPr>
            </a:pPr>
            <a:r>
              <a:rPr lang="en-GB" sz="1800" b="1" i="0" baseline="0" dirty="0" err="1" smtClean="0">
                <a:effectLst/>
                <a:latin typeface="+mj-lt"/>
              </a:rPr>
              <a:t>Wachstum</a:t>
            </a:r>
            <a:r>
              <a:rPr lang="en-GB" sz="1800" b="1" i="0" baseline="0" dirty="0" smtClean="0">
                <a:effectLst/>
                <a:latin typeface="+mj-lt"/>
              </a:rPr>
              <a:t> </a:t>
            </a:r>
            <a:r>
              <a:rPr lang="en-GB" sz="1800" b="1" i="0" baseline="0" dirty="0" err="1" smtClean="0">
                <a:effectLst/>
                <a:latin typeface="+mj-lt"/>
              </a:rPr>
              <a:t>Biolandwirtschaftsfläche</a:t>
            </a:r>
            <a:r>
              <a:rPr lang="en-GB" sz="1800" b="1" i="0" baseline="0" dirty="0" smtClean="0">
                <a:effectLst/>
                <a:latin typeface="+mj-lt"/>
              </a:rPr>
              <a:t> </a:t>
            </a:r>
            <a:r>
              <a:rPr lang="en-GB" sz="1800" b="1" i="0" baseline="0" dirty="0" err="1" smtClean="0">
                <a:effectLst/>
                <a:latin typeface="+mj-lt"/>
              </a:rPr>
              <a:t>weltweit</a:t>
            </a:r>
            <a:r>
              <a:rPr lang="en-GB" sz="1800" b="1" i="0" baseline="0" dirty="0" smtClean="0">
                <a:effectLst/>
                <a:latin typeface="+mj-lt"/>
              </a:rPr>
              <a:t> 1999</a:t>
            </a:r>
            <a:r>
              <a:rPr lang="de-CH" sz="1800" b="0" i="0" u="none" strike="noStrike" baseline="0" dirty="0" smtClean="0">
                <a:effectLst/>
              </a:rPr>
              <a:t>–</a:t>
            </a:r>
            <a:r>
              <a:rPr lang="en-GB" sz="1800" b="1" i="0" baseline="0" dirty="0" smtClean="0">
                <a:effectLst/>
                <a:latin typeface="+mj-lt"/>
              </a:rPr>
              <a:t>2017</a:t>
            </a:r>
            <a:br>
              <a:rPr lang="en-GB" sz="1800" b="1" i="0" baseline="0" dirty="0" smtClean="0">
                <a:effectLst/>
                <a:latin typeface="+mj-lt"/>
              </a:rPr>
            </a:br>
            <a:r>
              <a:rPr lang="de-CH" sz="1200" b="0" i="0" baseline="0" dirty="0" smtClean="0">
                <a:effectLst/>
                <a:latin typeface="+mj-lt"/>
              </a:rPr>
              <a:t>Quelle: FiBL-IFOAM-SÖL-Erhebungen </a:t>
            </a:r>
            <a:r>
              <a:rPr lang="de-CH" sz="1200" b="0" i="0" u="none" strike="noStrike" kern="1200" baseline="0" dirty="0" smtClean="0">
                <a:solidFill>
                  <a:prstClr val="black"/>
                </a:solidFill>
                <a:effectLst/>
                <a:latin typeface="+mj-lt"/>
                <a:ea typeface="+mn-ea"/>
                <a:cs typeface="+mn-cs"/>
              </a:rPr>
              <a:t>2007–2019</a:t>
            </a:r>
            <a:endParaRPr lang="en-GB" sz="1200" b="0" i="0" u="none" strike="noStrike" kern="1200" baseline="0" dirty="0">
              <a:solidFill>
                <a:prstClr val="black"/>
              </a:solidFill>
              <a:effectLst/>
              <a:latin typeface="+mj-lt"/>
              <a:ea typeface="+mn-ea"/>
              <a:cs typeface="+mn-cs"/>
            </a:endParaRPr>
          </a:p>
        </c:rich>
      </c:tx>
      <c:layout>
        <c:manualLayout>
          <c:xMode val="edge"/>
          <c:yMode val="edge"/>
          <c:x val="1.5854951413937076E-3"/>
          <c:y val="7.970278670162927E-4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0.10899363345050042"/>
          <c:y val="0.17636013656547453"/>
          <c:w val="0.85070316125735934"/>
          <c:h val="0.68598220336460103"/>
        </c:manualLayout>
      </c:layout>
      <c:lineChart>
        <c:grouping val="standard"/>
        <c:varyColors val="0"/>
        <c:ser>
          <c:idx val="0"/>
          <c:order val="0"/>
          <c:tx>
            <c:strRef>
              <c:f>Tabelle1!$B$1</c:f>
              <c:strCache>
                <c:ptCount val="1"/>
                <c:pt idx="0">
                  <c:v>Hectares</c:v>
                </c:pt>
              </c:strCache>
            </c:strRef>
          </c:tx>
          <c:spPr>
            <a:ln w="63500">
              <a:solidFill>
                <a:srgbClr val="2F6C86"/>
              </a:solidFill>
            </a:ln>
          </c:spPr>
          <c:marker>
            <c:symbol val="none"/>
          </c:marker>
          <c:dLbls>
            <c:dLbl>
              <c:idx val="1"/>
              <c:layout>
                <c:manualLayout>
                  <c:x val="-4.8085893210622491E-3"/>
                  <c:y val="2.2659505524772215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2F81-4E2B-9C5D-347EFDA46233}"/>
                </c:ext>
              </c:extLst>
            </c:dLbl>
            <c:dLbl>
              <c:idx val="3"/>
              <c:layout>
                <c:manualLayout>
                  <c:x val="9.0890676762274882E-3"/>
                  <c:y val="1.6486666018599525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2F81-4E2B-9C5D-347EFDA46233}"/>
                </c:ext>
              </c:extLst>
            </c:dLbl>
            <c:dLbl>
              <c:idx val="5"/>
              <c:layout>
                <c:manualLayout>
                  <c:x val="-2.2875543417538908E-2"/>
                  <c:y val="4.5293250380739371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2F81-4E2B-9C5D-347EFDA46233}"/>
                </c:ext>
              </c:extLst>
            </c:dLbl>
            <c:dLbl>
              <c:idx val="7"/>
              <c:layout>
                <c:manualLayout>
                  <c:x val="6.3095362767695415E-3"/>
                  <c:y val="3.500518453711797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2F81-4E2B-9C5D-347EFDA46233}"/>
                </c:ext>
              </c:extLst>
            </c:dLbl>
            <c:dLbl>
              <c:idx val="9"/>
              <c:layout>
                <c:manualLayout>
                  <c:x val="-3.4188236213332757E-3"/>
                  <c:y val="2.0601892356048011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2F81-4E2B-9C5D-347EFDA46233}"/>
                </c:ext>
              </c:extLst>
            </c:dLbl>
            <c:dLbl>
              <c:idx val="11"/>
              <c:layout>
                <c:manualLayout>
                  <c:x val="-4.8085893210623515E-3"/>
                  <c:y val="2.4717118693496645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2F81-4E2B-9C5D-347EFDA46233}"/>
                </c:ext>
              </c:extLst>
            </c:dLbl>
            <c:dLbl>
              <c:idx val="13"/>
              <c:layout>
                <c:manualLayout>
                  <c:x val="2.1402391775826196E-3"/>
                  <c:y val="1.6486666018599525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2F81-4E2B-9C5D-347EFDA46233}"/>
                </c:ext>
              </c:extLst>
            </c:dLbl>
            <c:dLbl>
              <c:idx val="15"/>
              <c:layout>
                <c:manualLayout>
                  <c:x val="7.5047347785364585E-4"/>
                  <c:y val="2.2659505524772368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2F81-4E2B-9C5D-347EFDA46233}"/>
                </c:ext>
              </c:extLst>
            </c:dLbl>
            <c:dLbl>
              <c:idx val="16"/>
              <c:layout>
                <c:manualLayout>
                  <c:x val="-5.4311198489510132E-2"/>
                  <c:y val="-4.0995556186634557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2F81-4E2B-9C5D-347EFDA46233}"/>
                </c:ext>
              </c:extLst>
            </c:dLbl>
            <c:dLbl>
              <c:idx val="17"/>
              <c:layout>
                <c:manualLayout>
                  <c:x val="-4.6383722782541478E-2"/>
                  <c:y val="-3.8622782180280382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214B-430E-A2F5-197B93B4D7DA}"/>
                </c:ext>
              </c:extLst>
            </c:dLbl>
            <c:numFmt formatCode="#,##0.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600">
                    <a:latin typeface="+mj-lt"/>
                  </a:defRPr>
                </a:pPr>
                <a:endParaRPr lang="de-DE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Tabelle1!$A$2:$A$20</c:f>
              <c:numCache>
                <c:formatCode>General</c:formatCode>
                <c:ptCount val="19"/>
                <c:pt idx="0">
                  <c:v>1999</c:v>
                </c:pt>
                <c:pt idx="1">
                  <c:v>2000</c:v>
                </c:pt>
                <c:pt idx="2">
                  <c:v>2001</c:v>
                </c:pt>
                <c:pt idx="3">
                  <c:v>2002</c:v>
                </c:pt>
                <c:pt idx="4">
                  <c:v>2003</c:v>
                </c:pt>
                <c:pt idx="5">
                  <c:v>2004</c:v>
                </c:pt>
                <c:pt idx="6">
                  <c:v>2005</c:v>
                </c:pt>
                <c:pt idx="7">
                  <c:v>2006</c:v>
                </c:pt>
                <c:pt idx="8">
                  <c:v>2007</c:v>
                </c:pt>
                <c:pt idx="9">
                  <c:v>2008</c:v>
                </c:pt>
                <c:pt idx="10">
                  <c:v>2009</c:v>
                </c:pt>
                <c:pt idx="11">
                  <c:v>2010</c:v>
                </c:pt>
                <c:pt idx="12">
                  <c:v>2011</c:v>
                </c:pt>
                <c:pt idx="13">
                  <c:v>2012</c:v>
                </c:pt>
                <c:pt idx="14">
                  <c:v>2013</c:v>
                </c:pt>
                <c:pt idx="15">
                  <c:v>2014</c:v>
                </c:pt>
                <c:pt idx="16">
                  <c:v>2015</c:v>
                </c:pt>
                <c:pt idx="17">
                  <c:v>2016</c:v>
                </c:pt>
                <c:pt idx="18">
                  <c:v>2017</c:v>
                </c:pt>
              </c:numCache>
            </c:numRef>
          </c:cat>
          <c:val>
            <c:numRef>
              <c:f>Tabelle1!$B$2:$B$20</c:f>
              <c:numCache>
                <c:formatCode>#,##0</c:formatCode>
                <c:ptCount val="19"/>
                <c:pt idx="0">
                  <c:v>11035261.75</c:v>
                </c:pt>
                <c:pt idx="1">
                  <c:v>14973991.829999998</c:v>
                </c:pt>
                <c:pt idx="2">
                  <c:v>17302299.630999997</c:v>
                </c:pt>
                <c:pt idx="3">
                  <c:v>19879439.924999997</c:v>
                </c:pt>
                <c:pt idx="4">
                  <c:v>25765459.780999999</c:v>
                </c:pt>
                <c:pt idx="5">
                  <c:v>29973069.440999996</c:v>
                </c:pt>
                <c:pt idx="6">
                  <c:v>29248420.333809998</c:v>
                </c:pt>
                <c:pt idx="7">
                  <c:v>30173401.52199766</c:v>
                </c:pt>
                <c:pt idx="8">
                  <c:v>31509670.585672755</c:v>
                </c:pt>
                <c:pt idx="9">
                  <c:v>34472530.408997297</c:v>
                </c:pt>
                <c:pt idx="10">
                  <c:v>36274788.031325489</c:v>
                </c:pt>
                <c:pt idx="11">
                  <c:v>35717635.385535628</c:v>
                </c:pt>
                <c:pt idx="12">
                  <c:v>37480997.184631392</c:v>
                </c:pt>
                <c:pt idx="13">
                  <c:v>37645027.518880002</c:v>
                </c:pt>
                <c:pt idx="14">
                  <c:v>43196159.65261735</c:v>
                </c:pt>
                <c:pt idx="15">
                  <c:v>44403981.736712605</c:v>
                </c:pt>
                <c:pt idx="16">
                  <c:v>50276260.209246628</c:v>
                </c:pt>
                <c:pt idx="17">
                  <c:v>57816758.745404482</c:v>
                </c:pt>
                <c:pt idx="18">
                  <c:v>69845243.203656673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9-2F81-4E2B-9C5D-347EFDA4623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895556064"/>
        <c:axId val="1895563136"/>
      </c:lineChart>
      <c:catAx>
        <c:axId val="189555606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>
            <a:solidFill>
              <a:srgbClr val="2F6C86"/>
            </a:solidFill>
          </a:ln>
        </c:spPr>
        <c:txPr>
          <a:bodyPr rot="-5400000" vert="horz"/>
          <a:lstStyle/>
          <a:p>
            <a:pPr>
              <a:defRPr sz="1600">
                <a:latin typeface="+mj-lt"/>
              </a:defRPr>
            </a:pPr>
            <a:endParaRPr lang="de-DE"/>
          </a:p>
        </c:txPr>
        <c:crossAx val="1895563136"/>
        <c:crosses val="autoZero"/>
        <c:auto val="1"/>
        <c:lblAlgn val="ctr"/>
        <c:lblOffset val="100"/>
        <c:noMultiLvlLbl val="0"/>
      </c:catAx>
      <c:valAx>
        <c:axId val="1895563136"/>
        <c:scaling>
          <c:orientation val="minMax"/>
        </c:scaling>
        <c:delete val="0"/>
        <c:axPos val="l"/>
        <c:majorGridlines>
          <c:spPr>
            <a:ln>
              <a:solidFill>
                <a:srgbClr val="2F6C86"/>
              </a:solidFill>
            </a:ln>
          </c:spPr>
        </c:majorGridlines>
        <c:title>
          <c:tx>
            <c:rich>
              <a:bodyPr rot="-5400000" vert="horz"/>
              <a:lstStyle/>
              <a:p>
                <a:pPr>
                  <a:defRPr sz="1600">
                    <a:latin typeface="+mj-lt"/>
                  </a:defRPr>
                </a:pPr>
                <a:r>
                  <a:rPr lang="en-GB" sz="1600" b="0" i="0" baseline="0" dirty="0" err="1" smtClean="0">
                    <a:effectLst/>
                    <a:latin typeface="+mj-lt"/>
                  </a:rPr>
                  <a:t>Millionen</a:t>
                </a:r>
                <a:r>
                  <a:rPr lang="en-GB" sz="1600" b="0" i="0" baseline="0" dirty="0" smtClean="0">
                    <a:effectLst/>
                    <a:latin typeface="+mj-lt"/>
                  </a:rPr>
                  <a:t> </a:t>
                </a:r>
                <a:r>
                  <a:rPr lang="en-GB" sz="1600" b="0" i="0" baseline="0" dirty="0" err="1" smtClean="0">
                    <a:effectLst/>
                    <a:latin typeface="+mj-lt"/>
                  </a:rPr>
                  <a:t>Hektar</a:t>
                </a:r>
                <a:endParaRPr lang="en-GB" sz="1600" dirty="0">
                  <a:effectLst/>
                  <a:latin typeface="+mj-lt"/>
                </a:endParaRPr>
              </a:p>
            </c:rich>
          </c:tx>
          <c:layout>
            <c:manualLayout>
              <c:xMode val="edge"/>
              <c:yMode val="edge"/>
              <c:x val="1.4353488348090688E-2"/>
              <c:y val="0.34774536785602744"/>
            </c:manualLayout>
          </c:layout>
          <c:overlay val="0"/>
        </c:title>
        <c:numFmt formatCode="#,##0" sourceLinked="1"/>
        <c:majorTickMark val="out"/>
        <c:minorTickMark val="none"/>
        <c:tickLblPos val="nextTo"/>
        <c:spPr>
          <a:ln>
            <a:solidFill>
              <a:srgbClr val="2F6C86"/>
            </a:solidFill>
          </a:ln>
        </c:spPr>
        <c:txPr>
          <a:bodyPr/>
          <a:lstStyle/>
          <a:p>
            <a:pPr>
              <a:defRPr sz="1600">
                <a:latin typeface="+mj-lt"/>
              </a:defRPr>
            </a:pPr>
            <a:endParaRPr lang="de-DE"/>
          </a:p>
        </c:txPr>
        <c:crossAx val="1895556064"/>
        <c:crosses val="autoZero"/>
        <c:crossBetween val="between"/>
        <c:dispUnits>
          <c:builtInUnit val="millions"/>
        </c:dispUnits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de-DE"/>
    </a:p>
  </c:txPr>
  <c:externalData r:id="rId1">
    <c:autoUpdate val="0"/>
  </c:externalData>
  <c:userShapes r:id="rId2"/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 algn="l">
              <a:defRPr>
                <a:latin typeface="+mj-lt"/>
              </a:defRPr>
            </a:pPr>
            <a:r>
              <a:rPr lang="en-GB" sz="2000" b="1" i="0" u="none" strike="noStrike" baseline="0" dirty="0" err="1" smtClean="0">
                <a:effectLst/>
              </a:rPr>
              <a:t>Wachstum</a:t>
            </a:r>
            <a:r>
              <a:rPr lang="en-GB" sz="2000" b="1" i="0" u="none" strike="noStrike" baseline="0" dirty="0" smtClean="0">
                <a:effectLst/>
              </a:rPr>
              <a:t> der </a:t>
            </a:r>
            <a:r>
              <a:rPr lang="en-GB" sz="2000" b="1" i="0" u="none" strike="noStrike" baseline="0" dirty="0" err="1" smtClean="0">
                <a:effectLst/>
              </a:rPr>
              <a:t>Biolandwirtschaftsfläche</a:t>
            </a:r>
            <a:r>
              <a:rPr lang="en-GB" sz="2000" b="1" i="0" u="none" strike="noStrike" baseline="0" dirty="0" smtClean="0">
                <a:effectLst/>
              </a:rPr>
              <a:t> nach </a:t>
            </a:r>
            <a:r>
              <a:rPr lang="en-GB" sz="2000" b="1" i="0" u="none" strike="noStrike" baseline="0" dirty="0" err="1" smtClean="0">
                <a:effectLst/>
              </a:rPr>
              <a:t>Kontinent</a:t>
            </a:r>
            <a:r>
              <a:rPr lang="en-GB" sz="2000" b="1" i="0" u="none" strike="noStrike" baseline="0" dirty="0" smtClean="0">
                <a:effectLst/>
              </a:rPr>
              <a:t> 1999</a:t>
            </a:r>
            <a:r>
              <a:rPr lang="de-CH" sz="2000" b="0" i="0" u="none" strike="noStrike" baseline="0" dirty="0" smtClean="0">
                <a:effectLst/>
              </a:rPr>
              <a:t>–</a:t>
            </a:r>
            <a:r>
              <a:rPr lang="en-GB" sz="2000" b="1" i="0" u="none" strike="noStrike" baseline="0" dirty="0" smtClean="0">
                <a:effectLst/>
              </a:rPr>
              <a:t>2017</a:t>
            </a:r>
            <a:r>
              <a:rPr lang="en-GB" dirty="0">
                <a:latin typeface="+mj-lt"/>
              </a:rPr>
              <a:t/>
            </a:r>
            <a:br>
              <a:rPr lang="en-GB" dirty="0">
                <a:latin typeface="+mj-lt"/>
              </a:rPr>
            </a:br>
            <a:r>
              <a:rPr lang="en-GB" sz="1200" b="0" i="0" baseline="0" dirty="0" err="1" smtClean="0">
                <a:effectLst/>
                <a:latin typeface="+mj-lt"/>
              </a:rPr>
              <a:t>Quelle</a:t>
            </a:r>
            <a:r>
              <a:rPr lang="en-GB" sz="1200" b="0" i="0" baseline="0" dirty="0" smtClean="0">
                <a:effectLst/>
                <a:latin typeface="+mj-lt"/>
              </a:rPr>
              <a:t>: FiBL-IFOAM-SOEL-</a:t>
            </a:r>
            <a:r>
              <a:rPr lang="en-GB" sz="1200" b="0" i="0" baseline="0" dirty="0" err="1" smtClean="0">
                <a:effectLst/>
                <a:latin typeface="+mj-lt"/>
              </a:rPr>
              <a:t>Erhebungen</a:t>
            </a:r>
            <a:r>
              <a:rPr lang="en-GB" sz="1200" b="0" i="0" baseline="0" dirty="0" smtClean="0">
                <a:effectLst/>
                <a:latin typeface="+mj-lt"/>
              </a:rPr>
              <a:t> 1999</a:t>
            </a:r>
            <a:r>
              <a:rPr lang="de-CH" sz="1200" b="0" i="0" u="none" strike="noStrike" baseline="0" dirty="0" smtClean="0">
                <a:effectLst/>
              </a:rPr>
              <a:t>–</a:t>
            </a:r>
            <a:r>
              <a:rPr lang="en-GB" sz="1200" b="0" i="0" baseline="0" dirty="0" smtClean="0">
                <a:effectLst/>
                <a:latin typeface="+mj-lt"/>
              </a:rPr>
              <a:t>2019</a:t>
            </a:r>
            <a:endParaRPr lang="en-GB" sz="1200" dirty="0">
              <a:effectLst/>
              <a:latin typeface="+mj-lt"/>
            </a:endParaRPr>
          </a:p>
        </c:rich>
      </c:tx>
      <c:layout>
        <c:manualLayout>
          <c:xMode val="edge"/>
          <c:yMode val="edge"/>
          <c:x val="4.2130692472101082E-5"/>
          <c:y val="2.05761316872428E-3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9.0926679354023765E-2"/>
          <c:y val="0.21712457445725708"/>
          <c:w val="0.8826677723511257"/>
          <c:h val="0.59045199713813079"/>
        </c:manualLayout>
      </c:layout>
      <c:lineChart>
        <c:grouping val="standard"/>
        <c:varyColors val="0"/>
        <c:ser>
          <c:idx val="1"/>
          <c:order val="0"/>
          <c:tx>
            <c:strRef>
              <c:f>Tabelle1!$B$1</c:f>
              <c:strCache>
                <c:ptCount val="1"/>
                <c:pt idx="0">
                  <c:v>Afrika</c:v>
                </c:pt>
              </c:strCache>
            </c:strRef>
          </c:tx>
          <c:spPr>
            <a:ln w="63500">
              <a:solidFill>
                <a:srgbClr val="2F6C86"/>
              </a:solidFill>
            </a:ln>
          </c:spPr>
          <c:marker>
            <c:symbol val="none"/>
          </c:marker>
          <c:cat>
            <c:numRef>
              <c:f>Tabelle1!$A$2:$A$20</c:f>
              <c:numCache>
                <c:formatCode>General</c:formatCode>
                <c:ptCount val="19"/>
                <c:pt idx="0">
                  <c:v>1999</c:v>
                </c:pt>
                <c:pt idx="1">
                  <c:v>2000</c:v>
                </c:pt>
                <c:pt idx="2">
                  <c:v>2001</c:v>
                </c:pt>
                <c:pt idx="3">
                  <c:v>2002</c:v>
                </c:pt>
                <c:pt idx="4">
                  <c:v>2003</c:v>
                </c:pt>
                <c:pt idx="5">
                  <c:v>2004</c:v>
                </c:pt>
                <c:pt idx="6">
                  <c:v>2005</c:v>
                </c:pt>
                <c:pt idx="7">
                  <c:v>2006</c:v>
                </c:pt>
                <c:pt idx="8">
                  <c:v>2007</c:v>
                </c:pt>
                <c:pt idx="9">
                  <c:v>2008</c:v>
                </c:pt>
                <c:pt idx="10">
                  <c:v>2009</c:v>
                </c:pt>
                <c:pt idx="11">
                  <c:v>2010</c:v>
                </c:pt>
                <c:pt idx="12">
                  <c:v>2011</c:v>
                </c:pt>
                <c:pt idx="13">
                  <c:v>2012</c:v>
                </c:pt>
                <c:pt idx="14">
                  <c:v>2013</c:v>
                </c:pt>
                <c:pt idx="15">
                  <c:v>2014</c:v>
                </c:pt>
                <c:pt idx="16">
                  <c:v>2015</c:v>
                </c:pt>
                <c:pt idx="17">
                  <c:v>2016</c:v>
                </c:pt>
                <c:pt idx="18">
                  <c:v>2017</c:v>
                </c:pt>
              </c:numCache>
            </c:numRef>
          </c:cat>
          <c:val>
            <c:numRef>
              <c:f>Tabelle1!$B$2:$B$20</c:f>
              <c:numCache>
                <c:formatCode>#,##0</c:formatCode>
                <c:ptCount val="19"/>
                <c:pt idx="0">
                  <c:v>22047</c:v>
                </c:pt>
                <c:pt idx="1">
                  <c:v>52676</c:v>
                </c:pt>
                <c:pt idx="2">
                  <c:v>233633</c:v>
                </c:pt>
                <c:pt idx="3">
                  <c:v>317244</c:v>
                </c:pt>
                <c:pt idx="4">
                  <c:v>358582</c:v>
                </c:pt>
                <c:pt idx="5">
                  <c:v>513805</c:v>
                </c:pt>
                <c:pt idx="6">
                  <c:v>490431</c:v>
                </c:pt>
                <c:pt idx="7">
                  <c:v>684803</c:v>
                </c:pt>
                <c:pt idx="8">
                  <c:v>862351</c:v>
                </c:pt>
                <c:pt idx="9">
                  <c:v>893482</c:v>
                </c:pt>
                <c:pt idx="10">
                  <c:v>1003837</c:v>
                </c:pt>
                <c:pt idx="11">
                  <c:v>1075833</c:v>
                </c:pt>
                <c:pt idx="12">
                  <c:v>1073404</c:v>
                </c:pt>
                <c:pt idx="13">
                  <c:v>1149461</c:v>
                </c:pt>
                <c:pt idx="14">
                  <c:v>1210648</c:v>
                </c:pt>
                <c:pt idx="15">
                  <c:v>1260619</c:v>
                </c:pt>
                <c:pt idx="16">
                  <c:v>1682788</c:v>
                </c:pt>
                <c:pt idx="17">
                  <c:v>1801699</c:v>
                </c:pt>
                <c:pt idx="18">
                  <c:v>2056570.5350600004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3A30-4451-8C79-A81DE6D434F2}"/>
            </c:ext>
          </c:extLst>
        </c:ser>
        <c:ser>
          <c:idx val="0"/>
          <c:order val="1"/>
          <c:tx>
            <c:strRef>
              <c:f>Tabelle1!$C$1</c:f>
              <c:strCache>
                <c:ptCount val="1"/>
                <c:pt idx="0">
                  <c:v>Asien</c:v>
                </c:pt>
              </c:strCache>
            </c:strRef>
          </c:tx>
          <c:spPr>
            <a:ln w="50800">
              <a:solidFill>
                <a:srgbClr val="2F6C86">
                  <a:alpha val="80000"/>
                </a:srgbClr>
              </a:solidFill>
            </a:ln>
          </c:spPr>
          <c:marker>
            <c:symbol val="none"/>
          </c:marker>
          <c:cat>
            <c:numRef>
              <c:f>Tabelle1!$A$2:$A$20</c:f>
              <c:numCache>
                <c:formatCode>General</c:formatCode>
                <c:ptCount val="19"/>
                <c:pt idx="0">
                  <c:v>1999</c:v>
                </c:pt>
                <c:pt idx="1">
                  <c:v>2000</c:v>
                </c:pt>
                <c:pt idx="2">
                  <c:v>2001</c:v>
                </c:pt>
                <c:pt idx="3">
                  <c:v>2002</c:v>
                </c:pt>
                <c:pt idx="4">
                  <c:v>2003</c:v>
                </c:pt>
                <c:pt idx="5">
                  <c:v>2004</c:v>
                </c:pt>
                <c:pt idx="6">
                  <c:v>2005</c:v>
                </c:pt>
                <c:pt idx="7">
                  <c:v>2006</c:v>
                </c:pt>
                <c:pt idx="8">
                  <c:v>2007</c:v>
                </c:pt>
                <c:pt idx="9">
                  <c:v>2008</c:v>
                </c:pt>
                <c:pt idx="10">
                  <c:v>2009</c:v>
                </c:pt>
                <c:pt idx="11">
                  <c:v>2010</c:v>
                </c:pt>
                <c:pt idx="12">
                  <c:v>2011</c:v>
                </c:pt>
                <c:pt idx="13">
                  <c:v>2012</c:v>
                </c:pt>
                <c:pt idx="14">
                  <c:v>2013</c:v>
                </c:pt>
                <c:pt idx="15">
                  <c:v>2014</c:v>
                </c:pt>
                <c:pt idx="16">
                  <c:v>2015</c:v>
                </c:pt>
                <c:pt idx="17">
                  <c:v>2016</c:v>
                </c:pt>
                <c:pt idx="18">
                  <c:v>2017</c:v>
                </c:pt>
              </c:numCache>
            </c:numRef>
          </c:cat>
          <c:val>
            <c:numRef>
              <c:f>Tabelle1!$C$2:$C$20</c:f>
              <c:numCache>
                <c:formatCode>#,##0</c:formatCode>
                <c:ptCount val="19"/>
                <c:pt idx="0">
                  <c:v>22321</c:v>
                </c:pt>
                <c:pt idx="1">
                  <c:v>60532</c:v>
                </c:pt>
                <c:pt idx="2">
                  <c:v>420199</c:v>
                </c:pt>
                <c:pt idx="3">
                  <c:v>429326</c:v>
                </c:pt>
                <c:pt idx="4">
                  <c:v>494780</c:v>
                </c:pt>
                <c:pt idx="5">
                  <c:v>3781818</c:v>
                </c:pt>
                <c:pt idx="6">
                  <c:v>2678704</c:v>
                </c:pt>
                <c:pt idx="7">
                  <c:v>3001262</c:v>
                </c:pt>
                <c:pt idx="8">
                  <c:v>2902697</c:v>
                </c:pt>
                <c:pt idx="9">
                  <c:v>3359183</c:v>
                </c:pt>
                <c:pt idx="10">
                  <c:v>3580460</c:v>
                </c:pt>
                <c:pt idx="11">
                  <c:v>2457915</c:v>
                </c:pt>
                <c:pt idx="12">
                  <c:v>3692387</c:v>
                </c:pt>
                <c:pt idx="13">
                  <c:v>3218701</c:v>
                </c:pt>
                <c:pt idx="14">
                  <c:v>3408912</c:v>
                </c:pt>
                <c:pt idx="15">
                  <c:v>3567578</c:v>
                </c:pt>
                <c:pt idx="16">
                  <c:v>3965289</c:v>
                </c:pt>
                <c:pt idx="17">
                  <c:v>4897837</c:v>
                </c:pt>
                <c:pt idx="18">
                  <c:v>6116834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3A30-4451-8C79-A81DE6D434F2}"/>
            </c:ext>
          </c:extLst>
        </c:ser>
        <c:ser>
          <c:idx val="2"/>
          <c:order val="2"/>
          <c:tx>
            <c:strRef>
              <c:f>Tabelle1!$D$1</c:f>
              <c:strCache>
                <c:ptCount val="1"/>
                <c:pt idx="0">
                  <c:v>Europa</c:v>
                </c:pt>
              </c:strCache>
            </c:strRef>
          </c:tx>
          <c:spPr>
            <a:ln w="50800">
              <a:solidFill>
                <a:srgbClr val="2F6C86">
                  <a:alpha val="20000"/>
                </a:srgbClr>
              </a:solidFill>
            </a:ln>
          </c:spPr>
          <c:marker>
            <c:symbol val="none"/>
          </c:marker>
          <c:cat>
            <c:numRef>
              <c:f>Tabelle1!$A$2:$A$20</c:f>
              <c:numCache>
                <c:formatCode>General</c:formatCode>
                <c:ptCount val="19"/>
                <c:pt idx="0">
                  <c:v>1999</c:v>
                </c:pt>
                <c:pt idx="1">
                  <c:v>2000</c:v>
                </c:pt>
                <c:pt idx="2">
                  <c:v>2001</c:v>
                </c:pt>
                <c:pt idx="3">
                  <c:v>2002</c:v>
                </c:pt>
                <c:pt idx="4">
                  <c:v>2003</c:v>
                </c:pt>
                <c:pt idx="5">
                  <c:v>2004</c:v>
                </c:pt>
                <c:pt idx="6">
                  <c:v>2005</c:v>
                </c:pt>
                <c:pt idx="7">
                  <c:v>2006</c:v>
                </c:pt>
                <c:pt idx="8">
                  <c:v>2007</c:v>
                </c:pt>
                <c:pt idx="9">
                  <c:v>2008</c:v>
                </c:pt>
                <c:pt idx="10">
                  <c:v>2009</c:v>
                </c:pt>
                <c:pt idx="11">
                  <c:v>2010</c:v>
                </c:pt>
                <c:pt idx="12">
                  <c:v>2011</c:v>
                </c:pt>
                <c:pt idx="13">
                  <c:v>2012</c:v>
                </c:pt>
                <c:pt idx="14">
                  <c:v>2013</c:v>
                </c:pt>
                <c:pt idx="15">
                  <c:v>2014</c:v>
                </c:pt>
                <c:pt idx="16">
                  <c:v>2015</c:v>
                </c:pt>
                <c:pt idx="17">
                  <c:v>2016</c:v>
                </c:pt>
                <c:pt idx="18">
                  <c:v>2017</c:v>
                </c:pt>
              </c:numCache>
            </c:numRef>
          </c:cat>
          <c:val>
            <c:numRef>
              <c:f>Tabelle1!$D$2:$D$20</c:f>
              <c:numCache>
                <c:formatCode>#,##0</c:formatCode>
                <c:ptCount val="19"/>
                <c:pt idx="0">
                  <c:v>3700993</c:v>
                </c:pt>
                <c:pt idx="1">
                  <c:v>4581068</c:v>
                </c:pt>
                <c:pt idx="2">
                  <c:v>5484319</c:v>
                </c:pt>
                <c:pt idx="3">
                  <c:v>5870898</c:v>
                </c:pt>
                <c:pt idx="4">
                  <c:v>6249193</c:v>
                </c:pt>
                <c:pt idx="5">
                  <c:v>6564579</c:v>
                </c:pt>
                <c:pt idx="6">
                  <c:v>6990808</c:v>
                </c:pt>
                <c:pt idx="7">
                  <c:v>7313417</c:v>
                </c:pt>
                <c:pt idx="8">
                  <c:v>7792049</c:v>
                </c:pt>
                <c:pt idx="9">
                  <c:v>8296365</c:v>
                </c:pt>
                <c:pt idx="10">
                  <c:v>9229231</c:v>
                </c:pt>
                <c:pt idx="11">
                  <c:v>10028781</c:v>
                </c:pt>
                <c:pt idx="12">
                  <c:v>10548523</c:v>
                </c:pt>
                <c:pt idx="13">
                  <c:v>11154985</c:v>
                </c:pt>
                <c:pt idx="14">
                  <c:v>11397345</c:v>
                </c:pt>
                <c:pt idx="15">
                  <c:v>11757323</c:v>
                </c:pt>
                <c:pt idx="16">
                  <c:v>12663904</c:v>
                </c:pt>
                <c:pt idx="17">
                  <c:v>13535235</c:v>
                </c:pt>
                <c:pt idx="18">
                  <c:v>14558246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3A30-4451-8C79-A81DE6D434F2}"/>
            </c:ext>
          </c:extLst>
        </c:ser>
        <c:ser>
          <c:idx val="3"/>
          <c:order val="3"/>
          <c:tx>
            <c:strRef>
              <c:f>Tabelle1!$E$1</c:f>
              <c:strCache>
                <c:ptCount val="1"/>
                <c:pt idx="0">
                  <c:v>Lateinamerika</c:v>
                </c:pt>
              </c:strCache>
            </c:strRef>
          </c:tx>
          <c:spPr>
            <a:ln w="50800">
              <a:solidFill>
                <a:srgbClr val="2F6C86">
                  <a:alpha val="40000"/>
                </a:srgbClr>
              </a:solidFill>
            </a:ln>
          </c:spPr>
          <c:marker>
            <c:symbol val="none"/>
          </c:marker>
          <c:cat>
            <c:numRef>
              <c:f>Tabelle1!$A$2:$A$20</c:f>
              <c:numCache>
                <c:formatCode>General</c:formatCode>
                <c:ptCount val="19"/>
                <c:pt idx="0">
                  <c:v>1999</c:v>
                </c:pt>
                <c:pt idx="1">
                  <c:v>2000</c:v>
                </c:pt>
                <c:pt idx="2">
                  <c:v>2001</c:v>
                </c:pt>
                <c:pt idx="3">
                  <c:v>2002</c:v>
                </c:pt>
                <c:pt idx="4">
                  <c:v>2003</c:v>
                </c:pt>
                <c:pt idx="5">
                  <c:v>2004</c:v>
                </c:pt>
                <c:pt idx="6">
                  <c:v>2005</c:v>
                </c:pt>
                <c:pt idx="7">
                  <c:v>2006</c:v>
                </c:pt>
                <c:pt idx="8">
                  <c:v>2007</c:v>
                </c:pt>
                <c:pt idx="9">
                  <c:v>2008</c:v>
                </c:pt>
                <c:pt idx="10">
                  <c:v>2009</c:v>
                </c:pt>
                <c:pt idx="11">
                  <c:v>2010</c:v>
                </c:pt>
                <c:pt idx="12">
                  <c:v>2011</c:v>
                </c:pt>
                <c:pt idx="13">
                  <c:v>2012</c:v>
                </c:pt>
                <c:pt idx="14">
                  <c:v>2013</c:v>
                </c:pt>
                <c:pt idx="15">
                  <c:v>2014</c:v>
                </c:pt>
                <c:pt idx="16">
                  <c:v>2015</c:v>
                </c:pt>
                <c:pt idx="17">
                  <c:v>2016</c:v>
                </c:pt>
                <c:pt idx="18">
                  <c:v>2017</c:v>
                </c:pt>
              </c:numCache>
            </c:numRef>
          </c:cat>
          <c:val>
            <c:numRef>
              <c:f>Tabelle1!$E$2:$E$20</c:f>
              <c:numCache>
                <c:formatCode>#,##0</c:formatCode>
                <c:ptCount val="19"/>
                <c:pt idx="0">
                  <c:v>1246797</c:v>
                </c:pt>
                <c:pt idx="1">
                  <c:v>3910608</c:v>
                </c:pt>
                <c:pt idx="2">
                  <c:v>4541829</c:v>
                </c:pt>
                <c:pt idx="3">
                  <c:v>5751490</c:v>
                </c:pt>
                <c:pt idx="4">
                  <c:v>5957188</c:v>
                </c:pt>
                <c:pt idx="5">
                  <c:v>5216332</c:v>
                </c:pt>
                <c:pt idx="6">
                  <c:v>5055080</c:v>
                </c:pt>
                <c:pt idx="7">
                  <c:v>4949528</c:v>
                </c:pt>
                <c:pt idx="8">
                  <c:v>5585667</c:v>
                </c:pt>
                <c:pt idx="9">
                  <c:v>7238174</c:v>
                </c:pt>
                <c:pt idx="10">
                  <c:v>7659592</c:v>
                </c:pt>
                <c:pt idx="11">
                  <c:v>7539643</c:v>
                </c:pt>
                <c:pt idx="12">
                  <c:v>6966149</c:v>
                </c:pt>
                <c:pt idx="13">
                  <c:v>6948575</c:v>
                </c:pt>
                <c:pt idx="14">
                  <c:v>6711551</c:v>
                </c:pt>
                <c:pt idx="15">
                  <c:v>6830577</c:v>
                </c:pt>
                <c:pt idx="16">
                  <c:v>6927231</c:v>
                </c:pt>
                <c:pt idx="17">
                  <c:v>7479288</c:v>
                </c:pt>
                <c:pt idx="18">
                  <c:v>8000888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3A30-4451-8C79-A81DE6D434F2}"/>
            </c:ext>
          </c:extLst>
        </c:ser>
        <c:ser>
          <c:idx val="4"/>
          <c:order val="4"/>
          <c:tx>
            <c:strRef>
              <c:f>Tabelle1!$F$1</c:f>
              <c:strCache>
                <c:ptCount val="1"/>
                <c:pt idx="0">
                  <c:v>Nordamerika</c:v>
                </c:pt>
              </c:strCache>
            </c:strRef>
          </c:tx>
          <c:spPr>
            <a:ln w="50800">
              <a:solidFill>
                <a:srgbClr val="2F6C86">
                  <a:alpha val="60000"/>
                </a:srgbClr>
              </a:solidFill>
            </a:ln>
          </c:spPr>
          <c:marker>
            <c:symbol val="none"/>
          </c:marker>
          <c:cat>
            <c:numRef>
              <c:f>Tabelle1!$A$2:$A$20</c:f>
              <c:numCache>
                <c:formatCode>General</c:formatCode>
                <c:ptCount val="19"/>
                <c:pt idx="0">
                  <c:v>1999</c:v>
                </c:pt>
                <c:pt idx="1">
                  <c:v>2000</c:v>
                </c:pt>
                <c:pt idx="2">
                  <c:v>2001</c:v>
                </c:pt>
                <c:pt idx="3">
                  <c:v>2002</c:v>
                </c:pt>
                <c:pt idx="4">
                  <c:v>2003</c:v>
                </c:pt>
                <c:pt idx="5">
                  <c:v>2004</c:v>
                </c:pt>
                <c:pt idx="6">
                  <c:v>2005</c:v>
                </c:pt>
                <c:pt idx="7">
                  <c:v>2006</c:v>
                </c:pt>
                <c:pt idx="8">
                  <c:v>2007</c:v>
                </c:pt>
                <c:pt idx="9">
                  <c:v>2008</c:v>
                </c:pt>
                <c:pt idx="10">
                  <c:v>2009</c:v>
                </c:pt>
                <c:pt idx="11">
                  <c:v>2010</c:v>
                </c:pt>
                <c:pt idx="12">
                  <c:v>2011</c:v>
                </c:pt>
                <c:pt idx="13">
                  <c:v>2012</c:v>
                </c:pt>
                <c:pt idx="14">
                  <c:v>2013</c:v>
                </c:pt>
                <c:pt idx="15">
                  <c:v>2014</c:v>
                </c:pt>
                <c:pt idx="16">
                  <c:v>2015</c:v>
                </c:pt>
                <c:pt idx="17">
                  <c:v>2016</c:v>
                </c:pt>
                <c:pt idx="18">
                  <c:v>2017</c:v>
                </c:pt>
              </c:numCache>
            </c:numRef>
          </c:cat>
          <c:val>
            <c:numRef>
              <c:f>Tabelle1!$F$2:$F$20</c:f>
              <c:numCache>
                <c:formatCode>#,##0</c:formatCode>
                <c:ptCount val="19"/>
                <c:pt idx="0">
                  <c:v>733147</c:v>
                </c:pt>
                <c:pt idx="1">
                  <c:v>1058951</c:v>
                </c:pt>
                <c:pt idx="2">
                  <c:v>1278122</c:v>
                </c:pt>
                <c:pt idx="3">
                  <c:v>1257936</c:v>
                </c:pt>
                <c:pt idx="4">
                  <c:v>1405154</c:v>
                </c:pt>
                <c:pt idx="5">
                  <c:v>1721063</c:v>
                </c:pt>
                <c:pt idx="6">
                  <c:v>2219643</c:v>
                </c:pt>
                <c:pt idx="7">
                  <c:v>1792572</c:v>
                </c:pt>
                <c:pt idx="8">
                  <c:v>2292357</c:v>
                </c:pt>
                <c:pt idx="9">
                  <c:v>2577502</c:v>
                </c:pt>
                <c:pt idx="10">
                  <c:v>2652624</c:v>
                </c:pt>
                <c:pt idx="11">
                  <c:v>2472679</c:v>
                </c:pt>
                <c:pt idx="12">
                  <c:v>3019687</c:v>
                </c:pt>
                <c:pt idx="13">
                  <c:v>3012354</c:v>
                </c:pt>
                <c:pt idx="14">
                  <c:v>3047710</c:v>
                </c:pt>
                <c:pt idx="15">
                  <c:v>2458466</c:v>
                </c:pt>
                <c:pt idx="16">
                  <c:v>2973885</c:v>
                </c:pt>
                <c:pt idx="17">
                  <c:v>3130332</c:v>
                </c:pt>
                <c:pt idx="18">
                  <c:v>3223057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4-3A30-4451-8C79-A81DE6D434F2}"/>
            </c:ext>
          </c:extLst>
        </c:ser>
        <c:ser>
          <c:idx val="5"/>
          <c:order val="5"/>
          <c:tx>
            <c:strRef>
              <c:f>Tabelle1!$G$1</c:f>
              <c:strCache>
                <c:ptCount val="1"/>
                <c:pt idx="0">
                  <c:v>Ozeanien</c:v>
                </c:pt>
              </c:strCache>
            </c:strRef>
          </c:tx>
          <c:spPr>
            <a:ln w="50800">
              <a:solidFill>
                <a:srgbClr val="2F6C86">
                  <a:alpha val="20000"/>
                </a:srgbClr>
              </a:solidFill>
              <a:prstDash val="dash"/>
            </a:ln>
          </c:spPr>
          <c:marker>
            <c:symbol val="none"/>
          </c:marker>
          <c:cat>
            <c:numRef>
              <c:f>Tabelle1!$A$2:$A$20</c:f>
              <c:numCache>
                <c:formatCode>General</c:formatCode>
                <c:ptCount val="19"/>
                <c:pt idx="0">
                  <c:v>1999</c:v>
                </c:pt>
                <c:pt idx="1">
                  <c:v>2000</c:v>
                </c:pt>
                <c:pt idx="2">
                  <c:v>2001</c:v>
                </c:pt>
                <c:pt idx="3">
                  <c:v>2002</c:v>
                </c:pt>
                <c:pt idx="4">
                  <c:v>2003</c:v>
                </c:pt>
                <c:pt idx="5">
                  <c:v>2004</c:v>
                </c:pt>
                <c:pt idx="6">
                  <c:v>2005</c:v>
                </c:pt>
                <c:pt idx="7">
                  <c:v>2006</c:v>
                </c:pt>
                <c:pt idx="8">
                  <c:v>2007</c:v>
                </c:pt>
                <c:pt idx="9">
                  <c:v>2008</c:v>
                </c:pt>
                <c:pt idx="10">
                  <c:v>2009</c:v>
                </c:pt>
                <c:pt idx="11">
                  <c:v>2010</c:v>
                </c:pt>
                <c:pt idx="12">
                  <c:v>2011</c:v>
                </c:pt>
                <c:pt idx="13">
                  <c:v>2012</c:v>
                </c:pt>
                <c:pt idx="14">
                  <c:v>2013</c:v>
                </c:pt>
                <c:pt idx="15">
                  <c:v>2014</c:v>
                </c:pt>
                <c:pt idx="16">
                  <c:v>2015</c:v>
                </c:pt>
                <c:pt idx="17">
                  <c:v>2016</c:v>
                </c:pt>
                <c:pt idx="18">
                  <c:v>2017</c:v>
                </c:pt>
              </c:numCache>
            </c:numRef>
          </c:cat>
          <c:val>
            <c:numRef>
              <c:f>Tabelle1!$G$2:$G$20</c:f>
              <c:numCache>
                <c:formatCode>#,##0</c:formatCode>
                <c:ptCount val="19"/>
                <c:pt idx="0">
                  <c:v>5309957</c:v>
                </c:pt>
                <c:pt idx="1">
                  <c:v>5310157</c:v>
                </c:pt>
                <c:pt idx="2">
                  <c:v>5344197</c:v>
                </c:pt>
                <c:pt idx="3">
                  <c:v>6252546</c:v>
                </c:pt>
                <c:pt idx="4">
                  <c:v>11300563</c:v>
                </c:pt>
                <c:pt idx="5">
                  <c:v>12175472</c:v>
                </c:pt>
                <c:pt idx="6">
                  <c:v>11813754</c:v>
                </c:pt>
                <c:pt idx="7">
                  <c:v>12431820</c:v>
                </c:pt>
                <c:pt idx="8">
                  <c:v>12074550</c:v>
                </c:pt>
                <c:pt idx="9">
                  <c:v>12110667</c:v>
                </c:pt>
                <c:pt idx="10">
                  <c:v>12152106</c:v>
                </c:pt>
                <c:pt idx="11">
                  <c:v>12145055</c:v>
                </c:pt>
                <c:pt idx="12">
                  <c:v>11383694</c:v>
                </c:pt>
                <c:pt idx="13">
                  <c:v>11362169</c:v>
                </c:pt>
                <c:pt idx="14">
                  <c:v>17321733</c:v>
                </c:pt>
                <c:pt idx="15">
                  <c:v>22882416</c:v>
                </c:pt>
                <c:pt idx="16">
                  <c:v>22257008</c:v>
                </c:pt>
                <c:pt idx="17">
                  <c:v>27346986</c:v>
                </c:pt>
                <c:pt idx="18">
                  <c:v>35894365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5-3A30-4451-8C79-A81DE6D434F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895553888"/>
        <c:axId val="1895564768"/>
      </c:lineChart>
      <c:catAx>
        <c:axId val="189555388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>
            <a:solidFill>
              <a:srgbClr val="2F6C86"/>
            </a:solidFill>
          </a:ln>
        </c:spPr>
        <c:txPr>
          <a:bodyPr rot="-5400000" vert="horz"/>
          <a:lstStyle/>
          <a:p>
            <a:pPr>
              <a:defRPr sz="1600">
                <a:latin typeface="+mj-lt"/>
              </a:defRPr>
            </a:pPr>
            <a:endParaRPr lang="de-DE"/>
          </a:p>
        </c:txPr>
        <c:crossAx val="1895564768"/>
        <c:crosses val="autoZero"/>
        <c:auto val="1"/>
        <c:lblAlgn val="ctr"/>
        <c:lblOffset val="100"/>
        <c:noMultiLvlLbl val="0"/>
      </c:catAx>
      <c:valAx>
        <c:axId val="1895564768"/>
        <c:scaling>
          <c:orientation val="minMax"/>
        </c:scaling>
        <c:delete val="0"/>
        <c:axPos val="l"/>
        <c:majorGridlines>
          <c:spPr>
            <a:ln>
              <a:solidFill>
                <a:srgbClr val="2F6C86">
                  <a:alpha val="43000"/>
                </a:srgbClr>
              </a:solidFill>
            </a:ln>
          </c:spPr>
        </c:majorGridlines>
        <c:title>
          <c:tx>
            <c:rich>
              <a:bodyPr rot="-5400000" vert="horz"/>
              <a:lstStyle/>
              <a:p>
                <a:pPr>
                  <a:defRPr sz="1600" b="0">
                    <a:latin typeface="+mj-lt"/>
                  </a:defRPr>
                </a:pPr>
                <a:r>
                  <a:rPr lang="en-GB" sz="1600" b="0" dirty="0" err="1" smtClean="0">
                    <a:latin typeface="+mj-lt"/>
                  </a:rPr>
                  <a:t>Millionen</a:t>
                </a:r>
                <a:r>
                  <a:rPr lang="en-GB" sz="1600" b="0" dirty="0" smtClean="0">
                    <a:latin typeface="+mj-lt"/>
                  </a:rPr>
                  <a:t> </a:t>
                </a:r>
                <a:r>
                  <a:rPr lang="en-GB" sz="1600" b="0" dirty="0" err="1" smtClean="0">
                    <a:latin typeface="+mj-lt"/>
                  </a:rPr>
                  <a:t>Hektar</a:t>
                </a:r>
                <a:endParaRPr lang="en-GB" sz="1600" b="0" dirty="0">
                  <a:latin typeface="+mj-lt"/>
                </a:endParaRPr>
              </a:p>
            </c:rich>
          </c:tx>
          <c:overlay val="0"/>
        </c:title>
        <c:numFmt formatCode="#,##0" sourceLinked="0"/>
        <c:majorTickMark val="out"/>
        <c:minorTickMark val="none"/>
        <c:tickLblPos val="nextTo"/>
        <c:spPr>
          <a:ln>
            <a:solidFill>
              <a:srgbClr val="2F6C86"/>
            </a:solidFill>
          </a:ln>
        </c:spPr>
        <c:txPr>
          <a:bodyPr/>
          <a:lstStyle/>
          <a:p>
            <a:pPr>
              <a:defRPr sz="1600">
                <a:latin typeface="+mj-lt"/>
              </a:defRPr>
            </a:pPr>
            <a:endParaRPr lang="de-DE"/>
          </a:p>
        </c:txPr>
        <c:crossAx val="1895553888"/>
        <c:crosses val="autoZero"/>
        <c:crossBetween val="between"/>
        <c:dispUnits>
          <c:builtInUnit val="millions"/>
        </c:dispUnits>
      </c:valAx>
    </c:plotArea>
    <c:legend>
      <c:legendPos val="b"/>
      <c:layout>
        <c:manualLayout>
          <c:xMode val="edge"/>
          <c:yMode val="edge"/>
          <c:x val="8.1964660337432924E-2"/>
          <c:y val="0.93671770195392245"/>
          <c:w val="0.89999990151266696"/>
          <c:h val="5.7109458539904734E-2"/>
        </c:manualLayout>
      </c:layout>
      <c:overlay val="0"/>
      <c:txPr>
        <a:bodyPr/>
        <a:lstStyle/>
        <a:p>
          <a:pPr>
            <a:defRPr sz="1600">
              <a:latin typeface="+mj-lt"/>
            </a:defRPr>
          </a:pPr>
          <a:endParaRPr lang="de-DE"/>
        </a:p>
      </c:txPr>
    </c:legend>
    <c:plotVisOnly val="1"/>
    <c:dispBlanksAs val="gap"/>
    <c:showDLblsOverMax val="0"/>
  </c:chart>
  <c:txPr>
    <a:bodyPr/>
    <a:lstStyle/>
    <a:p>
      <a:pPr>
        <a:defRPr sz="1800">
          <a:latin typeface="Calibri" pitchFamily="34" charset="0"/>
        </a:defRPr>
      </a:pPr>
      <a:endParaRPr lang="de-DE"/>
    </a:p>
  </c:txPr>
  <c:externalData r:id="rId1">
    <c:autoUpdate val="0"/>
  </c:externalData>
  <c:userShapes r:id="rId2"/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 algn="l">
              <a:defRPr>
                <a:latin typeface="+mj-lt"/>
              </a:defRPr>
            </a:pPr>
            <a:r>
              <a:rPr lang="en-GB" sz="1800" b="1" i="0" baseline="0" dirty="0" err="1" smtClean="0">
                <a:effectLst/>
                <a:latin typeface="+mj-lt"/>
              </a:rPr>
              <a:t>Wachstum</a:t>
            </a:r>
            <a:r>
              <a:rPr lang="en-GB" sz="1800" b="1" i="0" baseline="0" dirty="0" smtClean="0">
                <a:effectLst/>
                <a:latin typeface="+mj-lt"/>
              </a:rPr>
              <a:t> der </a:t>
            </a:r>
            <a:r>
              <a:rPr lang="en-GB" sz="1800" b="1" i="0" baseline="0" dirty="0" err="1" smtClean="0">
                <a:effectLst/>
                <a:latin typeface="+mj-lt"/>
              </a:rPr>
              <a:t>Biolandwirtschaftsfläche</a:t>
            </a:r>
            <a:r>
              <a:rPr lang="en-GB" sz="1800" b="1" i="0" baseline="0" dirty="0" smtClean="0">
                <a:effectLst/>
                <a:latin typeface="+mj-lt"/>
              </a:rPr>
              <a:t> nach </a:t>
            </a:r>
            <a:r>
              <a:rPr lang="en-GB" sz="1800" b="1" i="0" baseline="0" dirty="0" err="1" smtClean="0">
                <a:effectLst/>
                <a:latin typeface="+mj-lt"/>
              </a:rPr>
              <a:t>Kontinent</a:t>
            </a:r>
            <a:r>
              <a:rPr lang="en-GB" sz="1800" b="1" i="0" baseline="0" dirty="0" smtClean="0">
                <a:effectLst/>
                <a:latin typeface="+mj-lt"/>
              </a:rPr>
              <a:t>  2009</a:t>
            </a:r>
            <a:r>
              <a:rPr lang="de-CH" sz="1800" b="0" i="0" u="none" strike="noStrike" baseline="0" dirty="0" smtClean="0">
                <a:effectLst/>
              </a:rPr>
              <a:t>–</a:t>
            </a:r>
            <a:r>
              <a:rPr lang="en-GB" sz="1800" b="1" i="0" baseline="0" dirty="0" smtClean="0">
                <a:effectLst/>
                <a:latin typeface="+mj-lt"/>
              </a:rPr>
              <a:t>2017</a:t>
            </a:r>
            <a:endParaRPr lang="en-GB" sz="1800" dirty="0" smtClean="0">
              <a:effectLst/>
              <a:latin typeface="+mj-lt"/>
            </a:endParaRPr>
          </a:p>
          <a:p>
            <a:pPr algn="l">
              <a:defRPr>
                <a:latin typeface="+mj-lt"/>
              </a:defRPr>
            </a:pPr>
            <a:r>
              <a:rPr lang="de-CH" sz="1200" b="0" i="0" baseline="0" dirty="0" smtClean="0">
                <a:effectLst/>
                <a:latin typeface="+mj-lt"/>
              </a:rPr>
              <a:t>Quelle: FiBL-IFOAM-SÖL-Erhebungen 2007</a:t>
            </a:r>
            <a:r>
              <a:rPr lang="de-CH" sz="1200" b="0" i="0" u="none" strike="noStrike" baseline="0" dirty="0" smtClean="0">
                <a:effectLst/>
              </a:rPr>
              <a:t>–</a:t>
            </a:r>
            <a:r>
              <a:rPr lang="de-CH" sz="1200" b="0" i="0" baseline="0" dirty="0" smtClean="0">
                <a:effectLst/>
                <a:latin typeface="+mj-lt"/>
              </a:rPr>
              <a:t>2019</a:t>
            </a:r>
            <a:endParaRPr lang="en-GB" sz="1200" dirty="0">
              <a:effectLst/>
              <a:latin typeface="+mj-lt"/>
            </a:endParaRPr>
          </a:p>
        </c:rich>
      </c:tx>
      <c:layout>
        <c:manualLayout>
          <c:xMode val="edge"/>
          <c:yMode val="edge"/>
          <c:x val="0"/>
          <c:y val="0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9.0849464429103133E-2"/>
          <c:y val="0.19665184663981095"/>
          <c:w val="0.89772729568260667"/>
          <c:h val="0.6208136186274712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Tabelle1!$B$1</c:f>
              <c:strCache>
                <c:ptCount val="1"/>
                <c:pt idx="0">
                  <c:v>2009</c:v>
                </c:pt>
              </c:strCache>
            </c:strRef>
          </c:tx>
          <c:spPr>
            <a:solidFill>
              <a:srgbClr val="2F6C86">
                <a:alpha val="40000"/>
              </a:srgbClr>
            </a:solidFill>
          </c:spPr>
          <c:invertIfNegative val="0"/>
          <c:dLbls>
            <c:numFmt formatCode="#,##0.0" sourceLinked="0"/>
            <c:spPr>
              <a:noFill/>
              <a:ln>
                <a:noFill/>
              </a:ln>
              <a:effectLst/>
            </c:spPr>
            <c:txPr>
              <a:bodyPr rot="-5400000" vert="horz"/>
              <a:lstStyle/>
              <a:p>
                <a:pPr>
                  <a:defRPr sz="1600">
                    <a:latin typeface="+mj-lt"/>
                  </a:defRPr>
                </a:pPr>
                <a:endParaRPr lang="de-DE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Tabelle1!$A$2:$A$7</c:f>
              <c:strCache>
                <c:ptCount val="6"/>
                <c:pt idx="0">
                  <c:v>Afrika</c:v>
                </c:pt>
                <c:pt idx="1">
                  <c:v>Asien</c:v>
                </c:pt>
                <c:pt idx="2">
                  <c:v>Europa</c:v>
                </c:pt>
                <c:pt idx="3">
                  <c:v>Lateinamerika</c:v>
                </c:pt>
                <c:pt idx="4">
                  <c:v>Nordamerika</c:v>
                </c:pt>
                <c:pt idx="5">
                  <c:v>Ozeanien</c:v>
                </c:pt>
              </c:strCache>
            </c:strRef>
          </c:cat>
          <c:val>
            <c:numRef>
              <c:f>Tabelle1!$B$2:$B$7</c:f>
              <c:numCache>
                <c:formatCode>#,##0</c:formatCode>
                <c:ptCount val="6"/>
                <c:pt idx="0">
                  <c:v>1003837.4203333331</c:v>
                </c:pt>
                <c:pt idx="1">
                  <c:v>3580459.7821450001</c:v>
                </c:pt>
                <c:pt idx="2">
                  <c:v>9229231.4902970009</c:v>
                </c:pt>
                <c:pt idx="3">
                  <c:v>7659592.1711013326</c:v>
                </c:pt>
                <c:pt idx="4">
                  <c:v>2652624.36744883</c:v>
                </c:pt>
                <c:pt idx="5">
                  <c:v>12152105.800000001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F76-4D45-AB80-9BFA7E6FBF57}"/>
            </c:ext>
          </c:extLst>
        </c:ser>
        <c:ser>
          <c:idx val="1"/>
          <c:order val="1"/>
          <c:tx>
            <c:strRef>
              <c:f>Tabelle1!$C$1</c:f>
              <c:strCache>
                <c:ptCount val="1"/>
                <c:pt idx="0">
                  <c:v>2011</c:v>
                </c:pt>
              </c:strCache>
            </c:strRef>
          </c:tx>
          <c:spPr>
            <a:solidFill>
              <a:srgbClr val="2F6C86">
                <a:alpha val="55000"/>
              </a:srgbClr>
            </a:solidFill>
          </c:spPr>
          <c:invertIfNegative val="0"/>
          <c:dLbls>
            <c:numFmt formatCode="#,##0.0" sourceLinked="0"/>
            <c:spPr>
              <a:noFill/>
              <a:ln>
                <a:noFill/>
              </a:ln>
              <a:effectLst/>
            </c:spPr>
            <c:txPr>
              <a:bodyPr rot="-5400000" vert="horz"/>
              <a:lstStyle/>
              <a:p>
                <a:pPr>
                  <a:defRPr sz="1600">
                    <a:latin typeface="+mj-lt"/>
                  </a:defRPr>
                </a:pPr>
                <a:endParaRPr lang="de-DE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Tabelle1!$A$2:$A$7</c:f>
              <c:strCache>
                <c:ptCount val="6"/>
                <c:pt idx="0">
                  <c:v>Afrika</c:v>
                </c:pt>
                <c:pt idx="1">
                  <c:v>Asien</c:v>
                </c:pt>
                <c:pt idx="2">
                  <c:v>Europa</c:v>
                </c:pt>
                <c:pt idx="3">
                  <c:v>Lateinamerika</c:v>
                </c:pt>
                <c:pt idx="4">
                  <c:v>Nordamerika</c:v>
                </c:pt>
                <c:pt idx="5">
                  <c:v>Ozeanien</c:v>
                </c:pt>
              </c:strCache>
            </c:strRef>
          </c:cat>
          <c:val>
            <c:numRef>
              <c:f>Tabelle1!$C$2:$C$7</c:f>
              <c:numCache>
                <c:formatCode>#,##0</c:formatCode>
                <c:ptCount val="6"/>
                <c:pt idx="0">
                  <c:v>1073404.2966444001</c:v>
                </c:pt>
                <c:pt idx="1">
                  <c:v>3692387.4763400001</c:v>
                </c:pt>
                <c:pt idx="2">
                  <c:v>10548522.889297001</c:v>
                </c:pt>
                <c:pt idx="3">
                  <c:v>6966148.7593500009</c:v>
                </c:pt>
                <c:pt idx="4">
                  <c:v>3019686.983</c:v>
                </c:pt>
                <c:pt idx="5">
                  <c:v>11383693.779999999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6F76-4D45-AB80-9BFA7E6FBF57}"/>
            </c:ext>
          </c:extLst>
        </c:ser>
        <c:ser>
          <c:idx val="2"/>
          <c:order val="2"/>
          <c:tx>
            <c:strRef>
              <c:f>Tabelle1!$D$1</c:f>
              <c:strCache>
                <c:ptCount val="1"/>
                <c:pt idx="0">
                  <c:v>2013</c:v>
                </c:pt>
              </c:strCache>
            </c:strRef>
          </c:tx>
          <c:spPr>
            <a:solidFill>
              <a:srgbClr val="2F6C86">
                <a:alpha val="70000"/>
              </a:srgbClr>
            </a:solidFill>
          </c:spPr>
          <c:invertIfNegative val="0"/>
          <c:dLbls>
            <c:numFmt formatCode="#,##0.0" sourceLinked="0"/>
            <c:spPr>
              <a:noFill/>
              <a:ln>
                <a:noFill/>
              </a:ln>
              <a:effectLst/>
            </c:spPr>
            <c:txPr>
              <a:bodyPr rot="-5400000" vert="horz"/>
              <a:lstStyle/>
              <a:p>
                <a:pPr>
                  <a:defRPr sz="1600">
                    <a:latin typeface="+mj-lt"/>
                  </a:defRPr>
                </a:pPr>
                <a:endParaRPr lang="de-DE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Tabelle1!$A$2:$A$7</c:f>
              <c:strCache>
                <c:ptCount val="6"/>
                <c:pt idx="0">
                  <c:v>Afrika</c:v>
                </c:pt>
                <c:pt idx="1">
                  <c:v>Asien</c:v>
                </c:pt>
                <c:pt idx="2">
                  <c:v>Europa</c:v>
                </c:pt>
                <c:pt idx="3">
                  <c:v>Lateinamerika</c:v>
                </c:pt>
                <c:pt idx="4">
                  <c:v>Nordamerika</c:v>
                </c:pt>
                <c:pt idx="5">
                  <c:v>Ozeanien</c:v>
                </c:pt>
              </c:strCache>
            </c:strRef>
          </c:cat>
          <c:val>
            <c:numRef>
              <c:f>Tabelle1!$D$2:$D$7</c:f>
              <c:numCache>
                <c:formatCode>#,##0</c:formatCode>
                <c:ptCount val="6"/>
                <c:pt idx="0">
                  <c:v>1210647.5284999995</c:v>
                </c:pt>
                <c:pt idx="1">
                  <c:v>3408911.6790932599</c:v>
                </c:pt>
                <c:pt idx="2">
                  <c:v>11397344.53857</c:v>
                </c:pt>
                <c:pt idx="3">
                  <c:v>6711551.4772541001</c:v>
                </c:pt>
                <c:pt idx="4">
                  <c:v>3047709.6592000001</c:v>
                </c:pt>
                <c:pt idx="5">
                  <c:v>17321732.5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6F76-4D45-AB80-9BFA7E6FBF57}"/>
            </c:ext>
          </c:extLst>
        </c:ser>
        <c:ser>
          <c:idx val="3"/>
          <c:order val="3"/>
          <c:tx>
            <c:strRef>
              <c:f>Tabelle1!$E$1</c:f>
              <c:strCache>
                <c:ptCount val="1"/>
                <c:pt idx="0">
                  <c:v>2015</c:v>
                </c:pt>
              </c:strCache>
            </c:strRef>
          </c:tx>
          <c:spPr>
            <a:solidFill>
              <a:srgbClr val="2F6C86">
                <a:alpha val="85000"/>
              </a:srgbClr>
            </a:solidFill>
          </c:spPr>
          <c:invertIfNegative val="0"/>
          <c:dLbls>
            <c:numFmt formatCode="#,##0.0" sourceLinked="0"/>
            <c:spPr>
              <a:noFill/>
              <a:ln>
                <a:noFill/>
              </a:ln>
              <a:effectLst/>
            </c:spPr>
            <c:txPr>
              <a:bodyPr rot="-5400000" vert="horz"/>
              <a:lstStyle/>
              <a:p>
                <a:pPr>
                  <a:defRPr sz="1600">
                    <a:latin typeface="+mj-lt"/>
                  </a:defRPr>
                </a:pPr>
                <a:endParaRPr lang="de-DE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Tabelle1!$A$2:$A$7</c:f>
              <c:strCache>
                <c:ptCount val="6"/>
                <c:pt idx="0">
                  <c:v>Afrika</c:v>
                </c:pt>
                <c:pt idx="1">
                  <c:v>Asien</c:v>
                </c:pt>
                <c:pt idx="2">
                  <c:v>Europa</c:v>
                </c:pt>
                <c:pt idx="3">
                  <c:v>Lateinamerika</c:v>
                </c:pt>
                <c:pt idx="4">
                  <c:v>Nordamerika</c:v>
                </c:pt>
                <c:pt idx="5">
                  <c:v>Ozeanien</c:v>
                </c:pt>
              </c:strCache>
            </c:strRef>
          </c:cat>
          <c:val>
            <c:numRef>
              <c:f>Tabelle1!$E$2:$E$7</c:f>
              <c:numCache>
                <c:formatCode>#,##0</c:formatCode>
                <c:ptCount val="6"/>
                <c:pt idx="0">
                  <c:v>1682788.18</c:v>
                </c:pt>
                <c:pt idx="1">
                  <c:v>3965288.91878406</c:v>
                </c:pt>
                <c:pt idx="2">
                  <c:v>12663904.215633368</c:v>
                </c:pt>
                <c:pt idx="3">
                  <c:v>6927231.1057605017</c:v>
                </c:pt>
                <c:pt idx="4">
                  <c:v>2973885.4390687132</c:v>
                </c:pt>
                <c:pt idx="5">
                  <c:v>22257008.350000001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6F76-4D45-AB80-9BFA7E6FBF57}"/>
            </c:ext>
          </c:extLst>
        </c:ser>
        <c:ser>
          <c:idx val="4"/>
          <c:order val="4"/>
          <c:tx>
            <c:strRef>
              <c:f>Tabelle1!$F$1</c:f>
              <c:strCache>
                <c:ptCount val="1"/>
                <c:pt idx="0">
                  <c:v>2017</c:v>
                </c:pt>
              </c:strCache>
            </c:strRef>
          </c:tx>
          <c:spPr>
            <a:solidFill>
              <a:srgbClr val="2F6C86"/>
            </a:solidFill>
          </c:spPr>
          <c:invertIfNegative val="0"/>
          <c:dLbls>
            <c:numFmt formatCode="#,##0.0" sourceLinked="0"/>
            <c:spPr>
              <a:noFill/>
              <a:ln>
                <a:noFill/>
              </a:ln>
              <a:effectLst/>
            </c:spPr>
            <c:txPr>
              <a:bodyPr rot="-5400000" vert="horz"/>
              <a:lstStyle/>
              <a:p>
                <a:pPr>
                  <a:defRPr sz="1600">
                    <a:latin typeface="+mj-lt"/>
                  </a:defRPr>
                </a:pPr>
                <a:endParaRPr lang="de-DE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Tabelle1!$A$2:$A$7</c:f>
              <c:strCache>
                <c:ptCount val="6"/>
                <c:pt idx="0">
                  <c:v>Afrika</c:v>
                </c:pt>
                <c:pt idx="1">
                  <c:v>Asien</c:v>
                </c:pt>
                <c:pt idx="2">
                  <c:v>Europa</c:v>
                </c:pt>
                <c:pt idx="3">
                  <c:v>Lateinamerika</c:v>
                </c:pt>
                <c:pt idx="4">
                  <c:v>Nordamerika</c:v>
                </c:pt>
                <c:pt idx="5">
                  <c:v>Ozeanien</c:v>
                </c:pt>
              </c:strCache>
            </c:strRef>
          </c:cat>
          <c:val>
            <c:numRef>
              <c:f>Tabelle1!$F$2:$F$7</c:f>
              <c:numCache>
                <c:formatCode>#,##0</c:formatCode>
                <c:ptCount val="6"/>
                <c:pt idx="0">
                  <c:v>2056570.5350600004</c:v>
                </c:pt>
                <c:pt idx="1">
                  <c:v>6116833.5270932587</c:v>
                </c:pt>
                <c:pt idx="2">
                  <c:v>14558245.643066011</c:v>
                </c:pt>
                <c:pt idx="3">
                  <c:v>8000887.9884290006</c:v>
                </c:pt>
                <c:pt idx="4">
                  <c:v>3223056.8454084401</c:v>
                </c:pt>
                <c:pt idx="5">
                  <c:v>35894365.039999999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6F76-4D45-AB80-9BFA7E6FBF57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7"/>
        <c:overlap val="-10"/>
        <c:axId val="1895565312"/>
        <c:axId val="1895557696"/>
      </c:barChart>
      <c:catAx>
        <c:axId val="189556531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>
            <a:solidFill>
              <a:srgbClr val="2F6C86"/>
            </a:solidFill>
          </a:ln>
        </c:spPr>
        <c:txPr>
          <a:bodyPr/>
          <a:lstStyle/>
          <a:p>
            <a:pPr>
              <a:defRPr sz="1600">
                <a:latin typeface="+mj-lt"/>
              </a:defRPr>
            </a:pPr>
            <a:endParaRPr lang="de-DE"/>
          </a:p>
        </c:txPr>
        <c:crossAx val="1895557696"/>
        <c:crosses val="autoZero"/>
        <c:auto val="1"/>
        <c:lblAlgn val="ctr"/>
        <c:lblOffset val="100"/>
        <c:noMultiLvlLbl val="0"/>
      </c:catAx>
      <c:valAx>
        <c:axId val="1895557696"/>
        <c:scaling>
          <c:orientation val="minMax"/>
        </c:scaling>
        <c:delete val="0"/>
        <c:axPos val="l"/>
        <c:majorGridlines>
          <c:spPr>
            <a:ln>
              <a:solidFill>
                <a:srgbClr val="2F6C86"/>
              </a:solidFill>
            </a:ln>
          </c:spPr>
        </c:majorGridlines>
        <c:numFmt formatCode="#,##0" sourceLinked="0"/>
        <c:majorTickMark val="out"/>
        <c:minorTickMark val="none"/>
        <c:tickLblPos val="nextTo"/>
        <c:spPr>
          <a:noFill/>
          <a:ln>
            <a:solidFill>
              <a:srgbClr val="2F6C86"/>
            </a:solidFill>
          </a:ln>
        </c:spPr>
        <c:txPr>
          <a:bodyPr/>
          <a:lstStyle/>
          <a:p>
            <a:pPr>
              <a:defRPr sz="1600">
                <a:latin typeface="+mj-lt"/>
              </a:defRPr>
            </a:pPr>
            <a:endParaRPr lang="de-DE"/>
          </a:p>
        </c:txPr>
        <c:crossAx val="1895565312"/>
        <c:crosses val="autoZero"/>
        <c:crossBetween val="between"/>
        <c:dispUnits>
          <c:builtInUnit val="millions"/>
          <c:dispUnitsLbl>
            <c:layout>
              <c:manualLayout>
                <c:xMode val="edge"/>
                <c:yMode val="edge"/>
                <c:x val="1.9333326599768723E-3"/>
                <c:y val="0.36276712994373711"/>
              </c:manualLayout>
            </c:layout>
            <c:tx>
              <c:rich>
                <a:bodyPr/>
                <a:lstStyle/>
                <a:p>
                  <a:pPr>
                    <a:defRPr sz="1600" b="0">
                      <a:latin typeface="+mj-lt"/>
                    </a:defRPr>
                  </a:pPr>
                  <a:r>
                    <a:rPr lang="en-GB" sz="1600" b="0" i="0" baseline="0" dirty="0" err="1" smtClean="0">
                      <a:effectLst/>
                      <a:latin typeface="+mj-lt"/>
                    </a:rPr>
                    <a:t>Millionen</a:t>
                  </a:r>
                  <a:r>
                    <a:rPr lang="en-GB" sz="1600" b="0" i="0" baseline="0" dirty="0" smtClean="0">
                      <a:effectLst/>
                      <a:latin typeface="+mj-lt"/>
                    </a:rPr>
                    <a:t> </a:t>
                  </a:r>
                  <a:r>
                    <a:rPr lang="en-GB" sz="1600" b="0" i="0" baseline="0" dirty="0" err="1" smtClean="0">
                      <a:effectLst/>
                      <a:latin typeface="+mj-lt"/>
                    </a:rPr>
                    <a:t>Hektar</a:t>
                  </a:r>
                  <a:endParaRPr lang="en-GB" sz="1600" dirty="0">
                    <a:effectLst/>
                    <a:latin typeface="+mj-lt"/>
                  </a:endParaRPr>
                </a:p>
              </c:rich>
            </c:tx>
          </c:dispUnitsLbl>
        </c:dispUnits>
      </c:valAx>
    </c:plotArea>
    <c:legend>
      <c:legendPos val="b"/>
      <c:layout>
        <c:manualLayout>
          <c:xMode val="edge"/>
          <c:yMode val="edge"/>
          <c:x val="0.27215485851939014"/>
          <c:y val="0.94269057219804275"/>
          <c:w val="0.46851772358380511"/>
          <c:h val="5.7309427801957198E-2"/>
        </c:manualLayout>
      </c:layout>
      <c:overlay val="0"/>
      <c:txPr>
        <a:bodyPr/>
        <a:lstStyle/>
        <a:p>
          <a:pPr>
            <a:defRPr sz="1600">
              <a:latin typeface="+mj-lt"/>
            </a:defRPr>
          </a:pPr>
          <a:endParaRPr lang="de-DE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de-DE"/>
    </a:p>
  </c:txPr>
  <c:externalData r:id="rId1">
    <c:autoUpdate val="0"/>
  </c:externalData>
  <c:userShapes r:id="rId2"/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 algn="l">
              <a:defRPr>
                <a:latin typeface="+mj-lt"/>
              </a:defRPr>
            </a:pPr>
            <a:r>
              <a:rPr lang="en-GB" sz="1800" b="1" i="0" baseline="0" dirty="0" smtClean="0">
                <a:effectLst/>
                <a:latin typeface="+mj-lt"/>
              </a:rPr>
              <a:t>Entwicklung der </a:t>
            </a:r>
            <a:r>
              <a:rPr lang="en-GB" sz="1800" b="1" i="0" baseline="0" dirty="0" err="1" smtClean="0">
                <a:effectLst/>
                <a:latin typeface="+mj-lt"/>
              </a:rPr>
              <a:t>Biolandwirtschaftsfläche</a:t>
            </a:r>
            <a:r>
              <a:rPr lang="en-GB" sz="1800" b="1" i="0" baseline="0" dirty="0" smtClean="0">
                <a:effectLst/>
                <a:latin typeface="+mj-lt"/>
              </a:rPr>
              <a:t> nach </a:t>
            </a:r>
            <a:r>
              <a:rPr lang="en-GB" sz="1800" b="1" i="0" baseline="0" dirty="0" err="1" smtClean="0">
                <a:effectLst/>
                <a:latin typeface="+mj-lt"/>
              </a:rPr>
              <a:t>Bodennutzungsart</a:t>
            </a:r>
            <a:r>
              <a:rPr lang="en-GB" sz="1800" b="1" i="0" baseline="0" dirty="0" smtClean="0">
                <a:effectLst/>
                <a:latin typeface="+mj-lt"/>
              </a:rPr>
              <a:t> 2004</a:t>
            </a:r>
            <a:r>
              <a:rPr lang="de-CH" sz="1800" b="0" i="0" u="none" strike="noStrike" baseline="0" dirty="0" smtClean="0">
                <a:effectLst/>
              </a:rPr>
              <a:t>–</a:t>
            </a:r>
            <a:r>
              <a:rPr lang="en-GB" sz="1800" b="1" i="0" baseline="0" dirty="0" smtClean="0">
                <a:effectLst/>
                <a:latin typeface="+mj-lt"/>
              </a:rPr>
              <a:t>2017</a:t>
            </a:r>
            <a:br>
              <a:rPr lang="en-GB" sz="1800" b="1" i="0" baseline="0" dirty="0" smtClean="0">
                <a:effectLst/>
                <a:latin typeface="+mj-lt"/>
              </a:rPr>
            </a:br>
            <a:r>
              <a:rPr lang="en-GB" sz="1200" b="0" i="0" baseline="0" dirty="0" err="1" smtClean="0">
                <a:effectLst/>
                <a:latin typeface="+mj-lt"/>
              </a:rPr>
              <a:t>Quelle</a:t>
            </a:r>
            <a:r>
              <a:rPr lang="en-GB" sz="1200" b="0" i="0" baseline="0" dirty="0" smtClean="0">
                <a:effectLst/>
                <a:latin typeface="+mj-lt"/>
              </a:rPr>
              <a:t>: FiBL-IFOAM-SOEL-</a:t>
            </a:r>
            <a:r>
              <a:rPr lang="en-GB" sz="1200" b="0" i="0" baseline="0" dirty="0" err="1" smtClean="0">
                <a:effectLst/>
                <a:latin typeface="+mj-lt"/>
              </a:rPr>
              <a:t>Erhebungen</a:t>
            </a:r>
            <a:r>
              <a:rPr lang="en-GB" sz="1200" b="0" i="0" baseline="0" dirty="0" smtClean="0">
                <a:effectLst/>
                <a:latin typeface="+mj-lt"/>
              </a:rPr>
              <a:t> 2006</a:t>
            </a:r>
            <a:r>
              <a:rPr lang="de-CH" sz="1200" b="0" i="0" u="none" strike="noStrike" baseline="0" dirty="0" smtClean="0">
                <a:effectLst/>
              </a:rPr>
              <a:t>–</a:t>
            </a:r>
            <a:r>
              <a:rPr lang="en-GB" sz="1200" b="0" i="0" baseline="0" dirty="0" smtClean="0">
                <a:effectLst/>
                <a:latin typeface="+mj-lt"/>
              </a:rPr>
              <a:t>2019</a:t>
            </a:r>
            <a:endParaRPr lang="en-GB" sz="1200" dirty="0">
              <a:effectLst/>
              <a:latin typeface="+mj-lt"/>
            </a:endParaRPr>
          </a:p>
        </c:rich>
      </c:tx>
      <c:layout>
        <c:manualLayout>
          <c:xMode val="edge"/>
          <c:yMode val="edge"/>
          <c:x val="1.3731536604333935E-3"/>
          <c:y val="0"/>
        </c:manualLayout>
      </c:layout>
      <c:overlay val="1"/>
    </c:title>
    <c:autoTitleDeleted val="0"/>
    <c:plotArea>
      <c:layout>
        <c:manualLayout>
          <c:layoutTarget val="inner"/>
          <c:xMode val="edge"/>
          <c:yMode val="edge"/>
          <c:x val="9.4458457117929773E-2"/>
          <c:y val="0.20143201587673829"/>
          <c:w val="0.75339189829442488"/>
          <c:h val="0.67006609963674835"/>
        </c:manualLayout>
      </c:layout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Ackerland</c:v>
                </c:pt>
              </c:strCache>
            </c:strRef>
          </c:tx>
          <c:spPr>
            <a:ln w="38100">
              <a:solidFill>
                <a:srgbClr val="2F6C86">
                  <a:alpha val="60000"/>
                </a:srgbClr>
              </a:solidFill>
            </a:ln>
          </c:spPr>
          <c:marker>
            <c:symbol val="none"/>
          </c:marker>
          <c:dLbls>
            <c:numFmt formatCode="#,##0.0" sourceLinked="0"/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600">
                    <a:latin typeface="+mj-lt"/>
                  </a:defRPr>
                </a:pPr>
                <a:endParaRPr lang="de-DE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numRef>
              <c:f>Sheet1!$A$2:$A$15</c:f>
              <c:numCache>
                <c:formatCode>General</c:formatCode>
                <c:ptCount val="14"/>
                <c:pt idx="0">
                  <c:v>2004</c:v>
                </c:pt>
                <c:pt idx="1">
                  <c:v>2005</c:v>
                </c:pt>
                <c:pt idx="2">
                  <c:v>2006</c:v>
                </c:pt>
                <c:pt idx="3">
                  <c:v>2007</c:v>
                </c:pt>
                <c:pt idx="4">
                  <c:v>2008</c:v>
                </c:pt>
                <c:pt idx="5">
                  <c:v>2009</c:v>
                </c:pt>
                <c:pt idx="6">
                  <c:v>2010</c:v>
                </c:pt>
                <c:pt idx="7">
                  <c:v>2011</c:v>
                </c:pt>
                <c:pt idx="8">
                  <c:v>2012</c:v>
                </c:pt>
                <c:pt idx="9">
                  <c:v>2013</c:v>
                </c:pt>
                <c:pt idx="10">
                  <c:v>2014</c:v>
                </c:pt>
                <c:pt idx="11">
                  <c:v>2015</c:v>
                </c:pt>
                <c:pt idx="12">
                  <c:v>2016</c:v>
                </c:pt>
                <c:pt idx="13">
                  <c:v>2017</c:v>
                </c:pt>
              </c:numCache>
            </c:numRef>
          </c:cat>
          <c:val>
            <c:numRef>
              <c:f>Sheet1!$B$2:$B$15</c:f>
              <c:numCache>
                <c:formatCode>#,##0</c:formatCode>
                <c:ptCount val="14"/>
                <c:pt idx="0">
                  <c:v>3538430</c:v>
                </c:pt>
                <c:pt idx="1">
                  <c:v>4412261</c:v>
                </c:pt>
                <c:pt idx="2">
                  <c:v>4505976</c:v>
                </c:pt>
                <c:pt idx="3">
                  <c:v>4905828</c:v>
                </c:pt>
                <c:pt idx="4">
                  <c:v>5130626</c:v>
                </c:pt>
                <c:pt idx="5">
                  <c:v>5857097</c:v>
                </c:pt>
                <c:pt idx="6">
                  <c:v>6504188</c:v>
                </c:pt>
                <c:pt idx="7">
                  <c:v>7677488</c:v>
                </c:pt>
                <c:pt idx="8">
                  <c:v>7983061</c:v>
                </c:pt>
                <c:pt idx="9">
                  <c:v>8545408</c:v>
                </c:pt>
                <c:pt idx="10">
                  <c:v>8933819</c:v>
                </c:pt>
                <c:pt idx="11">
                  <c:v>10056704</c:v>
                </c:pt>
                <c:pt idx="12">
                  <c:v>10816374</c:v>
                </c:pt>
                <c:pt idx="13">
                  <c:v>12041145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C91B-4480-B5A2-230088C63A01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Dauer-kulturen</c:v>
                </c:pt>
              </c:strCache>
            </c:strRef>
          </c:tx>
          <c:spPr>
            <a:ln w="38100">
              <a:solidFill>
                <a:srgbClr val="2F6C86"/>
              </a:solidFill>
            </a:ln>
          </c:spPr>
          <c:marker>
            <c:symbol val="none"/>
          </c:marker>
          <c:dLbls>
            <c:numFmt formatCode="#,##0.0" sourceLinked="0"/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600">
                    <a:latin typeface="+mj-lt"/>
                  </a:defRPr>
                </a:pPr>
                <a:endParaRPr lang="de-DE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numRef>
              <c:f>Sheet1!$A$2:$A$15</c:f>
              <c:numCache>
                <c:formatCode>General</c:formatCode>
                <c:ptCount val="14"/>
                <c:pt idx="0">
                  <c:v>2004</c:v>
                </c:pt>
                <c:pt idx="1">
                  <c:v>2005</c:v>
                </c:pt>
                <c:pt idx="2">
                  <c:v>2006</c:v>
                </c:pt>
                <c:pt idx="3">
                  <c:v>2007</c:v>
                </c:pt>
                <c:pt idx="4">
                  <c:v>2008</c:v>
                </c:pt>
                <c:pt idx="5">
                  <c:v>2009</c:v>
                </c:pt>
                <c:pt idx="6">
                  <c:v>2010</c:v>
                </c:pt>
                <c:pt idx="7">
                  <c:v>2011</c:v>
                </c:pt>
                <c:pt idx="8">
                  <c:v>2012</c:v>
                </c:pt>
                <c:pt idx="9">
                  <c:v>2013</c:v>
                </c:pt>
                <c:pt idx="10">
                  <c:v>2014</c:v>
                </c:pt>
                <c:pt idx="11">
                  <c:v>2015</c:v>
                </c:pt>
                <c:pt idx="12">
                  <c:v>2016</c:v>
                </c:pt>
                <c:pt idx="13">
                  <c:v>2017</c:v>
                </c:pt>
              </c:numCache>
            </c:numRef>
          </c:cat>
          <c:val>
            <c:numRef>
              <c:f>Sheet1!$C$2:$C$15</c:f>
              <c:numCache>
                <c:formatCode>#,##0</c:formatCode>
                <c:ptCount val="14"/>
                <c:pt idx="0">
                  <c:v>909993</c:v>
                </c:pt>
                <c:pt idx="1">
                  <c:v>1369337</c:v>
                </c:pt>
                <c:pt idx="2">
                  <c:v>1445314</c:v>
                </c:pt>
                <c:pt idx="3">
                  <c:v>1890631</c:v>
                </c:pt>
                <c:pt idx="4">
                  <c:v>1979197</c:v>
                </c:pt>
                <c:pt idx="5">
                  <c:v>2469849</c:v>
                </c:pt>
                <c:pt idx="6">
                  <c:v>2623267</c:v>
                </c:pt>
                <c:pt idx="7">
                  <c:v>2930934</c:v>
                </c:pt>
                <c:pt idx="8">
                  <c:v>3191497</c:v>
                </c:pt>
                <c:pt idx="9">
                  <c:v>3255657</c:v>
                </c:pt>
                <c:pt idx="10">
                  <c:v>3408843</c:v>
                </c:pt>
                <c:pt idx="11">
                  <c:v>4045348</c:v>
                </c:pt>
                <c:pt idx="12">
                  <c:v>4569930</c:v>
                </c:pt>
                <c:pt idx="13">
                  <c:v>4875733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C91B-4480-B5A2-230088C63A01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Dauer-grünland</c:v>
                </c:pt>
              </c:strCache>
            </c:strRef>
          </c:tx>
          <c:spPr>
            <a:ln w="38100">
              <a:solidFill>
                <a:srgbClr val="2F6C86">
                  <a:alpha val="40000"/>
                </a:srgbClr>
              </a:solidFill>
              <a:prstDash val="dash"/>
            </a:ln>
          </c:spPr>
          <c:marker>
            <c:symbol val="none"/>
          </c:marker>
          <c:dLbls>
            <c:numFmt formatCode="#,##0.0" sourceLinked="0"/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600">
                    <a:latin typeface="+mj-lt"/>
                  </a:defRPr>
                </a:pPr>
                <a:endParaRPr lang="de-DE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numRef>
              <c:f>Sheet1!$A$2:$A$15</c:f>
              <c:numCache>
                <c:formatCode>General</c:formatCode>
                <c:ptCount val="14"/>
                <c:pt idx="0">
                  <c:v>2004</c:v>
                </c:pt>
                <c:pt idx="1">
                  <c:v>2005</c:v>
                </c:pt>
                <c:pt idx="2">
                  <c:v>2006</c:v>
                </c:pt>
                <c:pt idx="3">
                  <c:v>2007</c:v>
                </c:pt>
                <c:pt idx="4">
                  <c:v>2008</c:v>
                </c:pt>
                <c:pt idx="5">
                  <c:v>2009</c:v>
                </c:pt>
                <c:pt idx="6">
                  <c:v>2010</c:v>
                </c:pt>
                <c:pt idx="7">
                  <c:v>2011</c:v>
                </c:pt>
                <c:pt idx="8">
                  <c:v>2012</c:v>
                </c:pt>
                <c:pt idx="9">
                  <c:v>2013</c:v>
                </c:pt>
                <c:pt idx="10">
                  <c:v>2014</c:v>
                </c:pt>
                <c:pt idx="11">
                  <c:v>2015</c:v>
                </c:pt>
                <c:pt idx="12">
                  <c:v>2016</c:v>
                </c:pt>
                <c:pt idx="13">
                  <c:v>2017</c:v>
                </c:pt>
              </c:numCache>
            </c:numRef>
          </c:cat>
          <c:val>
            <c:numRef>
              <c:f>Sheet1!$D$2:$D$15</c:f>
              <c:numCache>
                <c:formatCode>#,##0</c:formatCode>
                <c:ptCount val="14"/>
                <c:pt idx="0">
                  <c:v>21815948</c:v>
                </c:pt>
                <c:pt idx="1">
                  <c:v>20062602</c:v>
                </c:pt>
                <c:pt idx="2">
                  <c:v>20388208</c:v>
                </c:pt>
                <c:pt idx="3">
                  <c:v>20036559</c:v>
                </c:pt>
                <c:pt idx="4">
                  <c:v>22267312</c:v>
                </c:pt>
                <c:pt idx="5">
                  <c:v>22942666</c:v>
                </c:pt>
                <c:pt idx="6">
                  <c:v>23082278</c:v>
                </c:pt>
                <c:pt idx="7">
                  <c:v>21975763</c:v>
                </c:pt>
                <c:pt idx="8">
                  <c:v>21903355</c:v>
                </c:pt>
                <c:pt idx="9">
                  <c:v>27260851</c:v>
                </c:pt>
                <c:pt idx="10">
                  <c:v>33035968</c:v>
                </c:pt>
                <c:pt idx="11">
                  <c:v>33041716</c:v>
                </c:pt>
                <c:pt idx="12">
                  <c:v>37951897</c:v>
                </c:pt>
                <c:pt idx="13">
                  <c:v>48194399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C91B-4480-B5A2-230088C63A01}"/>
            </c:ext>
          </c:extLst>
        </c:ser>
        <c:dLbls>
          <c:dLblPos val="t"/>
          <c:showLegendKey val="0"/>
          <c:showVal val="1"/>
          <c:showCatName val="0"/>
          <c:showSerName val="0"/>
          <c:showPercent val="0"/>
          <c:showBubbleSize val="0"/>
        </c:dLbls>
        <c:smooth val="0"/>
        <c:axId val="1895559872"/>
        <c:axId val="1895551168"/>
      </c:lineChart>
      <c:catAx>
        <c:axId val="189555987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>
            <a:solidFill>
              <a:srgbClr val="2F6C86"/>
            </a:solidFill>
          </a:ln>
        </c:spPr>
        <c:txPr>
          <a:bodyPr/>
          <a:lstStyle/>
          <a:p>
            <a:pPr>
              <a:defRPr sz="1500">
                <a:latin typeface="+mj-lt"/>
              </a:defRPr>
            </a:pPr>
            <a:endParaRPr lang="de-DE"/>
          </a:p>
        </c:txPr>
        <c:crossAx val="1895551168"/>
        <c:crosses val="autoZero"/>
        <c:auto val="1"/>
        <c:lblAlgn val="ctr"/>
        <c:lblOffset val="100"/>
        <c:noMultiLvlLbl val="0"/>
      </c:catAx>
      <c:valAx>
        <c:axId val="1895551168"/>
        <c:scaling>
          <c:orientation val="minMax"/>
        </c:scaling>
        <c:delete val="0"/>
        <c:axPos val="l"/>
        <c:majorGridlines>
          <c:spPr>
            <a:ln>
              <a:solidFill>
                <a:srgbClr val="2F6C86"/>
              </a:solidFill>
            </a:ln>
          </c:spPr>
        </c:majorGridlines>
        <c:title>
          <c:tx>
            <c:rich>
              <a:bodyPr rot="-5400000" vert="horz"/>
              <a:lstStyle/>
              <a:p>
                <a:pPr>
                  <a:defRPr sz="1600" b="0">
                    <a:latin typeface="+mj-lt"/>
                  </a:defRPr>
                </a:pPr>
                <a:r>
                  <a:rPr lang="de-CH" sz="1600" b="0" i="0" baseline="0" dirty="0" smtClean="0">
                    <a:effectLst/>
                    <a:latin typeface="+mj-lt"/>
                  </a:rPr>
                  <a:t>Millionen Hektar</a:t>
                </a:r>
                <a:endParaRPr lang="en-GB" sz="1600" dirty="0">
                  <a:effectLst/>
                  <a:latin typeface="+mj-lt"/>
                </a:endParaRPr>
              </a:p>
            </c:rich>
          </c:tx>
          <c:layout>
            <c:manualLayout>
              <c:xMode val="edge"/>
              <c:yMode val="edge"/>
              <c:x val="4.8491194768285903E-3"/>
              <c:y val="0.39801402823020077"/>
            </c:manualLayout>
          </c:layout>
          <c:overlay val="0"/>
        </c:title>
        <c:numFmt formatCode="#,##0" sourceLinked="1"/>
        <c:majorTickMark val="out"/>
        <c:minorTickMark val="none"/>
        <c:tickLblPos val="nextTo"/>
        <c:spPr>
          <a:ln>
            <a:solidFill>
              <a:srgbClr val="2F6C86"/>
            </a:solidFill>
          </a:ln>
        </c:spPr>
        <c:txPr>
          <a:bodyPr/>
          <a:lstStyle/>
          <a:p>
            <a:pPr>
              <a:defRPr sz="1600">
                <a:latin typeface="+mj-lt"/>
              </a:defRPr>
            </a:pPr>
            <a:endParaRPr lang="de-DE"/>
          </a:p>
        </c:txPr>
        <c:crossAx val="1895559872"/>
        <c:crosses val="autoZero"/>
        <c:crossBetween val="between"/>
        <c:dispUnits>
          <c:builtInUnit val="millions"/>
        </c:dispUnits>
      </c:valAx>
    </c:plotArea>
    <c:legend>
      <c:legendPos val="r"/>
      <c:layout>
        <c:manualLayout>
          <c:xMode val="edge"/>
          <c:yMode val="edge"/>
          <c:x val="0.84730913566315214"/>
          <c:y val="0.33879552205042818"/>
          <c:w val="0.15269086433684789"/>
          <c:h val="0.28142361221148748"/>
        </c:manualLayout>
      </c:layout>
      <c:overlay val="0"/>
      <c:txPr>
        <a:bodyPr/>
        <a:lstStyle/>
        <a:p>
          <a:pPr>
            <a:defRPr sz="1600">
              <a:latin typeface="+mj-lt"/>
            </a:defRPr>
          </a:pPr>
          <a:endParaRPr lang="de-DE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de-DE"/>
    </a:p>
  </c:txPr>
  <c:externalData r:id="rId1">
    <c:autoUpdate val="0"/>
  </c:externalData>
  <c:userShapes r:id="rId2"/>
</c:chartSpace>
</file>

<file path=ppt/drawings/_rels/drawing1.xml.rels><?xml version="1.0" encoding="UTF-8" standalone="yes"?>
<Relationships xmlns="http://schemas.openxmlformats.org/package/2006/relationships"><Relationship Id="rId1" Type="http://schemas.openxmlformats.org/officeDocument/2006/relationships/image" Target="../media/image5.png"/></Relationships>
</file>

<file path=ppt/drawings/_rels/drawing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drawing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drawing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drawing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drawing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drawing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drawing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drawing3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drawing4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drawing5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drawing6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drawing7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drawing8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drawing9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0.74468</cdr:x>
      <cdr:y>0</cdr:y>
    </cdr:from>
    <cdr:to>
      <cdr:x>0.92553</cdr:x>
      <cdr:y>0.16164</cdr:y>
    </cdr:to>
    <cdr:pic>
      <cdr:nvPicPr>
        <cdr:cNvPr id="3" name="chart"/>
        <cdr:cNvPicPr>
          <a:picLocks xmlns:a="http://schemas.openxmlformats.org/drawingml/2006/main" noChangeAspect="1"/>
        </cdr:cNvPicPr>
      </cdr:nvPicPr>
      <cdr:blipFill rotWithShape="1">
        <a:blip xmlns:a="http://schemas.openxmlformats.org/drawingml/2006/main" xmlns:r="http://schemas.openxmlformats.org/officeDocument/2006/relationships" r:embed="rId1"/>
        <a:srcRect xmlns:a="http://schemas.openxmlformats.org/drawingml/2006/main" b="48842"/>
        <a:stretch xmlns:a="http://schemas.openxmlformats.org/drawingml/2006/main"/>
      </cdr:blipFill>
      <cdr:spPr>
        <a:xfrm xmlns:a="http://schemas.openxmlformats.org/drawingml/2006/main">
          <a:off x="6300070" y="0"/>
          <a:ext cx="1530017" cy="782724"/>
        </a:xfrm>
        <a:prstGeom xmlns:a="http://schemas.openxmlformats.org/drawingml/2006/main" prst="rect">
          <a:avLst/>
        </a:prstGeom>
      </cdr:spPr>
    </cdr:pic>
  </cdr:relSizeAnchor>
</c:userShapes>
</file>

<file path=ppt/drawings/drawing10.xml><?xml version="1.0" encoding="utf-8"?>
<c:userShapes xmlns:c="http://schemas.openxmlformats.org/drawingml/2006/chart">
  <cdr:relSizeAnchor xmlns:cdr="http://schemas.openxmlformats.org/drawingml/2006/chartDrawing">
    <cdr:from>
      <cdr:x>0.88914</cdr:x>
      <cdr:y>0.01881</cdr:y>
    </cdr:from>
    <cdr:to>
      <cdr:x>1</cdr:x>
      <cdr:y>0.08751</cdr:y>
    </cdr:to>
    <cdr:pic>
      <cdr:nvPicPr>
        <cdr:cNvPr id="3" name="Grafik 15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 cstate="print">
          <a:extLst>
            <a:ext uri="{28A0092B-C50C-407E-A947-70E740481C1C}">
              <a14:useLocalDpi xmlns:a14="http://schemas.microsoft.com/office/drawing/2010/main" val="0"/>
            </a:ext>
          </a:extLst>
        </a:blip>
        <a:stretch xmlns:a="http://schemas.openxmlformats.org/drawingml/2006/main">
          <a:fillRect/>
        </a:stretch>
      </cdr:blipFill>
      <cdr:spPr>
        <a:xfrm xmlns:a="http://schemas.openxmlformats.org/drawingml/2006/main">
          <a:off x="7157277" y="101600"/>
          <a:ext cx="886052" cy="370997"/>
        </a:xfrm>
        <a:prstGeom xmlns:a="http://schemas.openxmlformats.org/drawingml/2006/main" prst="rect">
          <a:avLst/>
        </a:prstGeom>
      </cdr:spPr>
    </cdr:pic>
  </cdr:relSizeAnchor>
</c:userShapes>
</file>

<file path=ppt/drawings/drawing11.xml><?xml version="1.0" encoding="utf-8"?>
<c:userShapes xmlns:c="http://schemas.openxmlformats.org/drawingml/2006/chart">
  <cdr:relSizeAnchor xmlns:cdr="http://schemas.openxmlformats.org/drawingml/2006/chartDrawing">
    <cdr:from>
      <cdr:x>0.88938</cdr:x>
      <cdr:y>0.01881</cdr:y>
    </cdr:from>
    <cdr:to>
      <cdr:x>1</cdr:x>
      <cdr:y>0.08751</cdr:y>
    </cdr:to>
    <cdr:pic>
      <cdr:nvPicPr>
        <cdr:cNvPr id="3" name="Grafik 15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 cstate="print">
          <a:extLst>
            <a:ext uri="{28A0092B-C50C-407E-A947-70E740481C1C}">
              <a14:useLocalDpi xmlns:a14="http://schemas.microsoft.com/office/drawing/2010/main" val="0"/>
            </a:ext>
          </a:extLst>
        </a:blip>
        <a:stretch xmlns:a="http://schemas.openxmlformats.org/drawingml/2006/main">
          <a:fillRect/>
        </a:stretch>
      </cdr:blipFill>
      <cdr:spPr>
        <a:xfrm xmlns:a="http://schemas.openxmlformats.org/drawingml/2006/main">
          <a:off x="7157277" y="101600"/>
          <a:ext cx="886052" cy="370997"/>
        </a:xfrm>
        <a:prstGeom xmlns:a="http://schemas.openxmlformats.org/drawingml/2006/main" prst="rect">
          <a:avLst/>
        </a:prstGeom>
      </cdr:spPr>
    </cdr:pic>
  </cdr:relSizeAnchor>
</c:userShapes>
</file>

<file path=ppt/drawings/drawing12.xml><?xml version="1.0" encoding="utf-8"?>
<c:userShapes xmlns:c="http://schemas.openxmlformats.org/drawingml/2006/chart">
  <cdr:relSizeAnchor xmlns:cdr="http://schemas.openxmlformats.org/drawingml/2006/chartDrawing">
    <cdr:from>
      <cdr:x>0.88963</cdr:x>
      <cdr:y>0.01883</cdr:y>
    </cdr:from>
    <cdr:to>
      <cdr:x>1</cdr:x>
      <cdr:y>0.0876</cdr:y>
    </cdr:to>
    <cdr:pic>
      <cdr:nvPicPr>
        <cdr:cNvPr id="3" name="Grafik 15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 cstate="print">
          <a:extLst>
            <a:ext uri="{28A0092B-C50C-407E-A947-70E740481C1C}">
              <a14:useLocalDpi xmlns:a14="http://schemas.microsoft.com/office/drawing/2010/main" val="0"/>
            </a:ext>
          </a:extLst>
        </a:blip>
        <a:stretch xmlns:a="http://schemas.openxmlformats.org/drawingml/2006/main">
          <a:fillRect/>
        </a:stretch>
      </cdr:blipFill>
      <cdr:spPr>
        <a:xfrm xmlns:a="http://schemas.openxmlformats.org/drawingml/2006/main">
          <a:off x="7157277" y="101600"/>
          <a:ext cx="886052" cy="370997"/>
        </a:xfrm>
        <a:prstGeom xmlns:a="http://schemas.openxmlformats.org/drawingml/2006/main" prst="rect">
          <a:avLst/>
        </a:prstGeom>
      </cdr:spPr>
    </cdr:pic>
  </cdr:relSizeAnchor>
</c:userShapes>
</file>

<file path=ppt/drawings/drawing13.xml><?xml version="1.0" encoding="utf-8"?>
<c:userShapes xmlns:c="http://schemas.openxmlformats.org/drawingml/2006/chart">
  <cdr:relSizeAnchor xmlns:cdr="http://schemas.openxmlformats.org/drawingml/2006/chartDrawing">
    <cdr:from>
      <cdr:x>0.88938</cdr:x>
      <cdr:y>0.01887</cdr:y>
    </cdr:from>
    <cdr:to>
      <cdr:x>1</cdr:x>
      <cdr:y>0.08779</cdr:y>
    </cdr:to>
    <cdr:pic>
      <cdr:nvPicPr>
        <cdr:cNvPr id="3" name="Grafik 15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 cstate="print">
          <a:extLst>
            <a:ext uri="{28A0092B-C50C-407E-A947-70E740481C1C}">
              <a14:useLocalDpi xmlns:a14="http://schemas.microsoft.com/office/drawing/2010/main" val="0"/>
            </a:ext>
          </a:extLst>
        </a:blip>
        <a:stretch xmlns:a="http://schemas.openxmlformats.org/drawingml/2006/main">
          <a:fillRect/>
        </a:stretch>
      </cdr:blipFill>
      <cdr:spPr>
        <a:xfrm xmlns:a="http://schemas.openxmlformats.org/drawingml/2006/main">
          <a:off x="7157277" y="101600"/>
          <a:ext cx="886052" cy="370997"/>
        </a:xfrm>
        <a:prstGeom xmlns:a="http://schemas.openxmlformats.org/drawingml/2006/main" prst="rect">
          <a:avLst/>
        </a:prstGeom>
      </cdr:spPr>
    </cdr:pic>
  </cdr:relSizeAnchor>
</c:userShapes>
</file>

<file path=ppt/drawings/drawing14.xml><?xml version="1.0" encoding="utf-8"?>
<c:userShapes xmlns:c="http://schemas.openxmlformats.org/drawingml/2006/chart">
  <cdr:relSizeAnchor xmlns:cdr="http://schemas.openxmlformats.org/drawingml/2006/chartDrawing">
    <cdr:from>
      <cdr:x>0.88938</cdr:x>
      <cdr:y>0.01913</cdr:y>
    </cdr:from>
    <cdr:to>
      <cdr:x>1</cdr:x>
      <cdr:y>0.089</cdr:y>
    </cdr:to>
    <cdr:pic>
      <cdr:nvPicPr>
        <cdr:cNvPr id="3" name="Grafik 15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 cstate="print">
          <a:extLst>
            <a:ext uri="{28A0092B-C50C-407E-A947-70E740481C1C}">
              <a14:useLocalDpi xmlns:a14="http://schemas.microsoft.com/office/drawing/2010/main" val="0"/>
            </a:ext>
          </a:extLst>
        </a:blip>
        <a:stretch xmlns:a="http://schemas.openxmlformats.org/drawingml/2006/main">
          <a:fillRect/>
        </a:stretch>
      </cdr:blipFill>
      <cdr:spPr>
        <a:xfrm xmlns:a="http://schemas.openxmlformats.org/drawingml/2006/main">
          <a:off x="7157277" y="101600"/>
          <a:ext cx="886052" cy="370997"/>
        </a:xfrm>
        <a:prstGeom xmlns:a="http://schemas.openxmlformats.org/drawingml/2006/main" prst="rect">
          <a:avLst/>
        </a:prstGeom>
      </cdr:spPr>
    </cdr:pic>
  </cdr:relSizeAnchor>
</c:userShapes>
</file>

<file path=ppt/drawings/drawing15.xml><?xml version="1.0" encoding="utf-8"?>
<c:userShapes xmlns:c="http://schemas.openxmlformats.org/drawingml/2006/chart">
  <cdr:relSizeAnchor xmlns:cdr="http://schemas.openxmlformats.org/drawingml/2006/chartDrawing">
    <cdr:from>
      <cdr:x>0.88938</cdr:x>
      <cdr:y>0.01907</cdr:y>
    </cdr:from>
    <cdr:to>
      <cdr:x>1</cdr:x>
      <cdr:y>0.08869</cdr:y>
    </cdr:to>
    <cdr:pic>
      <cdr:nvPicPr>
        <cdr:cNvPr id="3" name="Grafik 15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 cstate="print">
          <a:extLst>
            <a:ext uri="{28A0092B-C50C-407E-A947-70E740481C1C}">
              <a14:useLocalDpi xmlns:a14="http://schemas.microsoft.com/office/drawing/2010/main" val="0"/>
            </a:ext>
          </a:extLst>
        </a:blip>
        <a:stretch xmlns:a="http://schemas.openxmlformats.org/drawingml/2006/main">
          <a:fillRect/>
        </a:stretch>
      </cdr:blipFill>
      <cdr:spPr>
        <a:xfrm xmlns:a="http://schemas.openxmlformats.org/drawingml/2006/main">
          <a:off x="7157277" y="101600"/>
          <a:ext cx="886052" cy="370997"/>
        </a:xfrm>
        <a:prstGeom xmlns:a="http://schemas.openxmlformats.org/drawingml/2006/main" prst="rect">
          <a:avLst/>
        </a:prstGeom>
      </cdr:spPr>
    </cdr:pic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0.88939</cdr:x>
      <cdr:y>0.01881</cdr:y>
    </cdr:from>
    <cdr:to>
      <cdr:x>1</cdr:x>
      <cdr:y>0.08751</cdr:y>
    </cdr:to>
    <cdr:pic>
      <cdr:nvPicPr>
        <cdr:cNvPr id="3" name="Grafik 15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 cstate="print">
          <a:extLst>
            <a:ext uri="{28A0092B-C50C-407E-A947-70E740481C1C}">
              <a14:useLocalDpi xmlns:a14="http://schemas.microsoft.com/office/drawing/2010/main" val="0"/>
            </a:ext>
          </a:extLst>
        </a:blip>
        <a:stretch xmlns:a="http://schemas.openxmlformats.org/drawingml/2006/main">
          <a:fillRect/>
        </a:stretch>
      </cdr:blipFill>
      <cdr:spPr>
        <a:xfrm xmlns:a="http://schemas.openxmlformats.org/drawingml/2006/main">
          <a:off x="7157277" y="101600"/>
          <a:ext cx="886052" cy="370997"/>
        </a:xfrm>
        <a:prstGeom xmlns:a="http://schemas.openxmlformats.org/drawingml/2006/main" prst="rect">
          <a:avLst/>
        </a:prstGeom>
      </cdr:spPr>
    </cdr:pic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0.88552</cdr:x>
      <cdr:y>0.01913</cdr:y>
    </cdr:from>
    <cdr:to>
      <cdr:x>0.99515</cdr:x>
      <cdr:y>0.089</cdr:y>
    </cdr:to>
    <cdr:pic>
      <cdr:nvPicPr>
        <cdr:cNvPr id="3" name="Grafik 15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 cstate="print">
          <a:extLst>
            <a:ext uri="{28A0092B-C50C-407E-A947-70E740481C1C}">
              <a14:useLocalDpi xmlns:a14="http://schemas.microsoft.com/office/drawing/2010/main" val="0"/>
            </a:ext>
          </a:extLst>
        </a:blip>
        <a:stretch xmlns:a="http://schemas.openxmlformats.org/drawingml/2006/main">
          <a:fillRect/>
        </a:stretch>
      </cdr:blipFill>
      <cdr:spPr>
        <a:xfrm xmlns:a="http://schemas.openxmlformats.org/drawingml/2006/main">
          <a:off x="7157277" y="101600"/>
          <a:ext cx="886052" cy="370997"/>
        </a:xfrm>
        <a:prstGeom xmlns:a="http://schemas.openxmlformats.org/drawingml/2006/main" prst="rect">
          <a:avLst/>
        </a:prstGeom>
      </cdr:spPr>
    </cdr:pic>
  </cdr:relSizeAnchor>
</c:userShapes>
</file>

<file path=ppt/drawings/drawing4.xml><?xml version="1.0" encoding="utf-8"?>
<c:userShapes xmlns:c="http://schemas.openxmlformats.org/drawingml/2006/chart">
  <cdr:relSizeAnchor xmlns:cdr="http://schemas.openxmlformats.org/drawingml/2006/chartDrawing">
    <cdr:from>
      <cdr:x>0.88552</cdr:x>
      <cdr:y>0.01894</cdr:y>
    </cdr:from>
    <cdr:to>
      <cdr:x>0.99515</cdr:x>
      <cdr:y>0.0881</cdr:y>
    </cdr:to>
    <cdr:pic>
      <cdr:nvPicPr>
        <cdr:cNvPr id="3" name="Grafik 15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 cstate="print">
          <a:extLst>
            <a:ext uri="{28A0092B-C50C-407E-A947-70E740481C1C}">
              <a14:useLocalDpi xmlns:a14="http://schemas.microsoft.com/office/drawing/2010/main" val="0"/>
            </a:ext>
          </a:extLst>
        </a:blip>
        <a:stretch xmlns:a="http://schemas.openxmlformats.org/drawingml/2006/main">
          <a:fillRect/>
        </a:stretch>
      </cdr:blipFill>
      <cdr:spPr>
        <a:xfrm xmlns:a="http://schemas.openxmlformats.org/drawingml/2006/main">
          <a:off x="7157277" y="101600"/>
          <a:ext cx="886052" cy="370997"/>
        </a:xfrm>
        <a:prstGeom xmlns:a="http://schemas.openxmlformats.org/drawingml/2006/main" prst="rect">
          <a:avLst/>
        </a:prstGeom>
      </cdr:spPr>
    </cdr:pic>
  </cdr:relSizeAnchor>
</c:userShapes>
</file>

<file path=ppt/drawings/drawing5.xml><?xml version="1.0" encoding="utf-8"?>
<c:userShapes xmlns:c="http://schemas.openxmlformats.org/drawingml/2006/chart">
  <cdr:relSizeAnchor xmlns:cdr="http://schemas.openxmlformats.org/drawingml/2006/chartDrawing">
    <cdr:from>
      <cdr:x>0.88938</cdr:x>
      <cdr:y>0.01894</cdr:y>
    </cdr:from>
    <cdr:to>
      <cdr:x>1</cdr:x>
      <cdr:y>0.08809</cdr:y>
    </cdr:to>
    <cdr:pic>
      <cdr:nvPicPr>
        <cdr:cNvPr id="3" name="Grafik 15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 cstate="print">
          <a:extLst>
            <a:ext uri="{28A0092B-C50C-407E-A947-70E740481C1C}">
              <a14:useLocalDpi xmlns:a14="http://schemas.microsoft.com/office/drawing/2010/main" val="0"/>
            </a:ext>
          </a:extLst>
        </a:blip>
        <a:stretch xmlns:a="http://schemas.openxmlformats.org/drawingml/2006/main">
          <a:fillRect/>
        </a:stretch>
      </cdr:blipFill>
      <cdr:spPr>
        <a:xfrm xmlns:a="http://schemas.openxmlformats.org/drawingml/2006/main">
          <a:off x="7157277" y="101600"/>
          <a:ext cx="886052" cy="370997"/>
        </a:xfrm>
        <a:prstGeom xmlns:a="http://schemas.openxmlformats.org/drawingml/2006/main" prst="rect">
          <a:avLst/>
        </a:prstGeom>
      </cdr:spPr>
    </cdr:pic>
  </cdr:relSizeAnchor>
</c:userShapes>
</file>

<file path=ppt/drawings/drawing6.xml><?xml version="1.0" encoding="utf-8"?>
<c:userShapes xmlns:c="http://schemas.openxmlformats.org/drawingml/2006/chart">
  <cdr:relSizeAnchor xmlns:cdr="http://schemas.openxmlformats.org/drawingml/2006/chartDrawing">
    <cdr:from>
      <cdr:x>0.88938</cdr:x>
      <cdr:y>0.01898</cdr:y>
    </cdr:from>
    <cdr:to>
      <cdr:x>1</cdr:x>
      <cdr:y>0.0883</cdr:y>
    </cdr:to>
    <cdr:pic>
      <cdr:nvPicPr>
        <cdr:cNvPr id="3" name="Grafik 15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 cstate="print">
          <a:extLst>
            <a:ext uri="{28A0092B-C50C-407E-A947-70E740481C1C}">
              <a14:useLocalDpi xmlns:a14="http://schemas.microsoft.com/office/drawing/2010/main" val="0"/>
            </a:ext>
          </a:extLst>
        </a:blip>
        <a:stretch xmlns:a="http://schemas.openxmlformats.org/drawingml/2006/main">
          <a:fillRect/>
        </a:stretch>
      </cdr:blipFill>
      <cdr:spPr>
        <a:xfrm xmlns:a="http://schemas.openxmlformats.org/drawingml/2006/main">
          <a:off x="7157277" y="101600"/>
          <a:ext cx="886052" cy="370997"/>
        </a:xfrm>
        <a:prstGeom xmlns:a="http://schemas.openxmlformats.org/drawingml/2006/main" prst="rect">
          <a:avLst/>
        </a:prstGeom>
      </cdr:spPr>
    </cdr:pic>
  </cdr:relSizeAnchor>
</c:userShapes>
</file>

<file path=ppt/drawings/drawing7.xml><?xml version="1.0" encoding="utf-8"?>
<c:userShapes xmlns:c="http://schemas.openxmlformats.org/drawingml/2006/chart">
  <cdr:relSizeAnchor xmlns:cdr="http://schemas.openxmlformats.org/drawingml/2006/chartDrawing">
    <cdr:from>
      <cdr:x>0.88914</cdr:x>
      <cdr:y>0.00947</cdr:y>
    </cdr:from>
    <cdr:to>
      <cdr:x>1</cdr:x>
      <cdr:y>0.07863</cdr:y>
    </cdr:to>
    <cdr:pic>
      <cdr:nvPicPr>
        <cdr:cNvPr id="3" name="Grafik 15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 cstate="print">
          <a:extLst>
            <a:ext uri="{28A0092B-C50C-407E-A947-70E740481C1C}">
              <a14:useLocalDpi xmlns:a14="http://schemas.microsoft.com/office/drawing/2010/main" val="0"/>
            </a:ext>
          </a:extLst>
        </a:blip>
        <a:stretch xmlns:a="http://schemas.openxmlformats.org/drawingml/2006/main">
          <a:fillRect/>
        </a:stretch>
      </cdr:blipFill>
      <cdr:spPr>
        <a:xfrm xmlns:a="http://schemas.openxmlformats.org/drawingml/2006/main">
          <a:off x="7175277" y="50800"/>
          <a:ext cx="886044" cy="371005"/>
        </a:xfrm>
        <a:prstGeom xmlns:a="http://schemas.openxmlformats.org/drawingml/2006/main" prst="rect">
          <a:avLst/>
        </a:prstGeom>
      </cdr:spPr>
    </cdr:pic>
  </cdr:relSizeAnchor>
</c:userShapes>
</file>

<file path=ppt/drawings/drawing8.xml><?xml version="1.0" encoding="utf-8"?>
<c:userShapes xmlns:c="http://schemas.openxmlformats.org/drawingml/2006/chart">
  <cdr:relSizeAnchor xmlns:cdr="http://schemas.openxmlformats.org/drawingml/2006/chartDrawing">
    <cdr:from>
      <cdr:x>0.88813</cdr:x>
      <cdr:y>0.01881</cdr:y>
    </cdr:from>
    <cdr:to>
      <cdr:x>1</cdr:x>
      <cdr:y>0.08751</cdr:y>
    </cdr:to>
    <cdr:pic>
      <cdr:nvPicPr>
        <cdr:cNvPr id="3" name="Grafik 15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 cstate="print">
          <a:extLst>
            <a:ext uri="{28A0092B-C50C-407E-A947-70E740481C1C}">
              <a14:useLocalDpi xmlns:a14="http://schemas.microsoft.com/office/drawing/2010/main" val="0"/>
            </a:ext>
          </a:extLst>
        </a:blip>
        <a:stretch xmlns:a="http://schemas.openxmlformats.org/drawingml/2006/main">
          <a:fillRect/>
        </a:stretch>
      </cdr:blipFill>
      <cdr:spPr>
        <a:xfrm xmlns:a="http://schemas.openxmlformats.org/drawingml/2006/main">
          <a:off x="7157277" y="101600"/>
          <a:ext cx="886052" cy="370997"/>
        </a:xfrm>
        <a:prstGeom xmlns:a="http://schemas.openxmlformats.org/drawingml/2006/main" prst="rect">
          <a:avLst/>
        </a:prstGeom>
      </cdr:spPr>
    </cdr:pic>
  </cdr:relSizeAnchor>
</c:userShapes>
</file>

<file path=ppt/drawings/drawing9.xml><?xml version="1.0" encoding="utf-8"?>
<c:userShapes xmlns:c="http://schemas.openxmlformats.org/drawingml/2006/chart">
  <cdr:relSizeAnchor xmlns:cdr="http://schemas.openxmlformats.org/drawingml/2006/chartDrawing">
    <cdr:from>
      <cdr:x>0.88914</cdr:x>
      <cdr:y>0.01894</cdr:y>
    </cdr:from>
    <cdr:to>
      <cdr:x>1</cdr:x>
      <cdr:y>0.0881</cdr:y>
    </cdr:to>
    <cdr:pic>
      <cdr:nvPicPr>
        <cdr:cNvPr id="3" name="Grafik 15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 cstate="print">
          <a:extLst>
            <a:ext uri="{28A0092B-C50C-407E-A947-70E740481C1C}">
              <a14:useLocalDpi xmlns:a14="http://schemas.microsoft.com/office/drawing/2010/main" val="0"/>
            </a:ext>
          </a:extLst>
        </a:blip>
        <a:stretch xmlns:a="http://schemas.openxmlformats.org/drawingml/2006/main">
          <a:fillRect/>
        </a:stretch>
      </cdr:blipFill>
      <cdr:spPr>
        <a:xfrm xmlns:a="http://schemas.openxmlformats.org/drawingml/2006/main">
          <a:off x="7157277" y="101600"/>
          <a:ext cx="886052" cy="370997"/>
        </a:xfrm>
        <a:prstGeom xmlns:a="http://schemas.openxmlformats.org/drawingml/2006/main" prst="rect">
          <a:avLst/>
        </a:prstGeom>
      </cdr:spPr>
    </cdr:pic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347" cy="49821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CH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851342" y="0"/>
            <a:ext cx="2946347" cy="49821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BB04ECF-83B5-4B12-BDA7-233584DAAED0}" type="datetimeFigureOut">
              <a:rPr lang="de-CH" smtClean="0"/>
              <a:t>13.02.2019</a:t>
            </a:fld>
            <a:endParaRPr lang="de-CH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0" y="9431600"/>
            <a:ext cx="2946347" cy="49821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CH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851342" y="9431600"/>
            <a:ext cx="2946347" cy="49821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1CF4E50-45DA-4449-B0CD-0F93F506F139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12519781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347" cy="49821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CH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51342" y="0"/>
            <a:ext cx="2946347" cy="49821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7B0CF8E-C138-4307-B66F-5CFD75F81BA9}" type="datetimeFigureOut">
              <a:rPr lang="de-CH" smtClean="0"/>
              <a:t>13.02.2019</a:t>
            </a:fld>
            <a:endParaRPr lang="de-CH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1166813" y="1241425"/>
            <a:ext cx="4465637" cy="33512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CH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79927" y="4778722"/>
            <a:ext cx="5439410" cy="390986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CH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9431600"/>
            <a:ext cx="2946347" cy="49821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CH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51342" y="9431600"/>
            <a:ext cx="2946347" cy="49821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9976C48-313D-43E6-898F-7CCA8AB7B608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425570016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976C48-313D-43E6-898F-7CCA8AB7B608}" type="slidenum">
              <a:rPr lang="de-CH" smtClean="0"/>
              <a:t>2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197794965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1166813" y="1241425"/>
            <a:ext cx="4465637" cy="3351213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CH" dirty="0"/>
          </a:p>
        </p:txBody>
      </p:sp>
      <p:sp>
        <p:nvSpPr>
          <p:cNvPr id="4" name="Kopfzeilenplatzhalt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de-DE"/>
              <a:t>FiBL</a:t>
            </a:r>
            <a:endParaRPr lang="de-CH"/>
          </a:p>
        </p:txBody>
      </p:sp>
      <p:sp>
        <p:nvSpPr>
          <p:cNvPr id="5" name="Datumsplatzhalt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>
              <a:defRPr/>
            </a:pPr>
            <a:fld id="{84CAA915-982E-41F4-9774-97F45F44FBB9}" type="datetime1">
              <a:rPr lang="de-DE" smtClean="0"/>
              <a:pPr>
                <a:defRPr/>
              </a:pPr>
              <a:t>13.02.2019</a:t>
            </a:fld>
            <a:endParaRPr lang="de-CH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de-CH"/>
              <a:t>www.fibl.org</a:t>
            </a:r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73C1A667-9C2B-4C96-8B71-3A623AF51118}" type="slidenum">
              <a:rPr lang="de-CH" smtClean="0"/>
              <a:pPr>
                <a:defRPr/>
              </a:pPr>
              <a:t>18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54244161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CH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976C48-313D-43E6-898F-7CCA8AB7B608}" type="slidenum">
              <a:rPr lang="de-CH" smtClean="0"/>
              <a:t>19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30357355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1166813" y="1241425"/>
            <a:ext cx="4465637" cy="3351213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CH" dirty="0"/>
          </a:p>
        </p:txBody>
      </p:sp>
      <p:sp>
        <p:nvSpPr>
          <p:cNvPr id="4" name="Kopfzeilenplatzhalt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de-DE"/>
              <a:t>FiBL</a:t>
            </a:r>
            <a:endParaRPr lang="de-CH"/>
          </a:p>
        </p:txBody>
      </p:sp>
      <p:sp>
        <p:nvSpPr>
          <p:cNvPr id="5" name="Datumsplatzhalt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>
              <a:defRPr/>
            </a:pPr>
            <a:fld id="{F7CA3800-3FA4-44D5-BAF8-A6EB08619282}" type="datetime1">
              <a:rPr lang="de-DE" smtClean="0"/>
              <a:pPr>
                <a:defRPr/>
              </a:pPr>
              <a:t>13.02.2019</a:t>
            </a:fld>
            <a:endParaRPr lang="de-CH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de-CH"/>
              <a:t>www.fibl.org</a:t>
            </a:r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B10FED47-5C7B-4450-82BF-2A8931FADAF4}" type="slidenum">
              <a:rPr lang="de-CH" smtClean="0"/>
              <a:pPr>
                <a:defRPr/>
              </a:pPr>
              <a:t>20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46452042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1166813" y="1241425"/>
            <a:ext cx="4465637" cy="3351213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CH" dirty="0"/>
          </a:p>
        </p:txBody>
      </p:sp>
      <p:sp>
        <p:nvSpPr>
          <p:cNvPr id="4" name="Kopfzeilenplatzhalt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de-DE"/>
              <a:t>FiBL</a:t>
            </a:r>
            <a:endParaRPr lang="de-CH"/>
          </a:p>
        </p:txBody>
      </p:sp>
      <p:sp>
        <p:nvSpPr>
          <p:cNvPr id="5" name="Datumsplatzhalt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>
              <a:defRPr/>
            </a:pPr>
            <a:fld id="{84CAA915-982E-41F4-9774-97F45F44FBB9}" type="datetime1">
              <a:rPr lang="de-DE" smtClean="0"/>
              <a:pPr>
                <a:defRPr/>
              </a:pPr>
              <a:t>13.02.2019</a:t>
            </a:fld>
            <a:endParaRPr lang="de-CH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de-CH"/>
              <a:t>www.fibl.org</a:t>
            </a:r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73C1A667-9C2B-4C96-8B71-3A623AF51118}" type="slidenum">
              <a:rPr lang="de-CH" smtClean="0"/>
              <a:pPr>
                <a:defRPr/>
              </a:pPr>
              <a:t>21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02227053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246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de-DE" smtClean="0">
              <a:latin typeface="Times New Roman" pitchFamily="18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5194188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Untertitel 2"/>
          <p:cNvSpPr>
            <a:spLocks noGrp="1"/>
          </p:cNvSpPr>
          <p:nvPr>
            <p:ph type="subTitle" idx="1" hasCustomPrompt="1"/>
          </p:nvPr>
        </p:nvSpPr>
        <p:spPr>
          <a:xfrm>
            <a:off x="612000" y="4149725"/>
            <a:ext cx="7920088" cy="1079295"/>
          </a:xfrm>
        </p:spPr>
        <p:txBody>
          <a:bodyPr/>
          <a:lstStyle>
            <a:lvl1pPr marL="0" indent="0" algn="l">
              <a:buNone/>
              <a:defRPr sz="2800" b="1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GB" noProof="0" dirty="0" smtClean="0"/>
              <a:t>Title</a:t>
            </a:r>
            <a:endParaRPr lang="en-GB" noProof="0" dirty="0"/>
          </a:p>
        </p:txBody>
      </p:sp>
      <p:pic>
        <p:nvPicPr>
          <p:cNvPr id="8" name="Grafik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5473" y="423150"/>
            <a:ext cx="945779" cy="396000"/>
          </a:xfrm>
          <a:prstGeom prst="rect">
            <a:avLst/>
          </a:prstGeom>
        </p:spPr>
      </p:pic>
      <p:sp>
        <p:nvSpPr>
          <p:cNvPr id="4" name="Textplatzhalter 3"/>
          <p:cNvSpPr>
            <a:spLocks noGrp="1"/>
          </p:cNvSpPr>
          <p:nvPr>
            <p:ph type="body" sz="quarter" idx="16" hasCustomPrompt="1"/>
          </p:nvPr>
        </p:nvSpPr>
        <p:spPr>
          <a:xfrm>
            <a:off x="621074" y="6325966"/>
            <a:ext cx="7911014" cy="210567"/>
          </a:xfrm>
        </p:spPr>
        <p:txBody>
          <a:bodyPr anchor="b"/>
          <a:lstStyle>
            <a:lvl1pPr marL="0" marR="0" indent="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006C8E"/>
              </a:buClr>
              <a:buSzTx/>
              <a:buFont typeface="Arial" panose="020B0604020202020204" pitchFamily="34" charset="0"/>
              <a:buNone/>
              <a:tabLst/>
              <a:defRPr sz="1200" baseline="0"/>
            </a:lvl1pPr>
          </a:lstStyle>
          <a:p>
            <a:pPr marL="0" marR="0" lvl="0" indent="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006C8E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en-GB" spc="20" noProof="0" dirty="0" smtClean="0"/>
              <a:t/>
            </a:r>
            <a:br>
              <a:rPr lang="en-GB" spc="20" noProof="0" dirty="0" smtClean="0"/>
            </a:br>
            <a:r>
              <a:rPr lang="en-GB" spc="20" noProof="0" dirty="0" smtClean="0"/>
              <a:t/>
            </a:r>
            <a:br>
              <a:rPr lang="en-GB" spc="20" noProof="0" dirty="0" smtClean="0"/>
            </a:br>
            <a:r>
              <a:rPr lang="en-GB" spc="20" noProof="0" dirty="0" smtClean="0"/>
              <a:t>Location of the event, date</a:t>
            </a:r>
            <a:endParaRPr lang="en-GB" spc="20" noProof="0" dirty="0"/>
          </a:p>
        </p:txBody>
      </p:sp>
      <p:sp>
        <p:nvSpPr>
          <p:cNvPr id="29" name="Textplatzhalter 3"/>
          <p:cNvSpPr>
            <a:spLocks noGrp="1"/>
          </p:cNvSpPr>
          <p:nvPr>
            <p:ph type="body" sz="quarter" idx="18" hasCustomPrompt="1"/>
          </p:nvPr>
        </p:nvSpPr>
        <p:spPr>
          <a:xfrm>
            <a:off x="621074" y="6035035"/>
            <a:ext cx="7911014" cy="210567"/>
          </a:xfrm>
        </p:spPr>
        <p:txBody>
          <a:bodyPr anchor="b"/>
          <a:lstStyle>
            <a:lvl1pPr marL="0" marR="0" indent="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006C8E"/>
              </a:buClr>
              <a:buSzTx/>
              <a:buFont typeface="Arial" panose="020B0604020202020204" pitchFamily="34" charset="0"/>
              <a:buNone/>
              <a:tabLst/>
              <a:defRPr sz="1600" baseline="0"/>
            </a:lvl1pPr>
          </a:lstStyle>
          <a:p>
            <a:pPr marL="0" marR="0" lvl="0" indent="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006C8E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en-GB" spc="20" noProof="0" dirty="0" smtClean="0"/>
              <a:t>Name of the event</a:t>
            </a:r>
          </a:p>
        </p:txBody>
      </p:sp>
      <p:sp>
        <p:nvSpPr>
          <p:cNvPr id="37" name="Textplatzhalter 3"/>
          <p:cNvSpPr>
            <a:spLocks noGrp="1"/>
          </p:cNvSpPr>
          <p:nvPr>
            <p:ph type="body" sz="quarter" idx="20" hasCustomPrompt="1"/>
          </p:nvPr>
        </p:nvSpPr>
        <p:spPr>
          <a:xfrm>
            <a:off x="621074" y="5309385"/>
            <a:ext cx="7911014" cy="354358"/>
          </a:xfrm>
        </p:spPr>
        <p:txBody>
          <a:bodyPr anchor="b"/>
          <a:lstStyle>
            <a:lvl1pPr>
              <a:defRPr sz="2200" baseline="0"/>
            </a:lvl1pPr>
          </a:lstStyle>
          <a:p>
            <a:r>
              <a:rPr lang="en-GB" spc="20" noProof="0" dirty="0" smtClean="0"/>
              <a:t>Names (+ Contact)</a:t>
            </a:r>
            <a:endParaRPr lang="en-GB" spc="20" noProof="0" dirty="0"/>
          </a:p>
        </p:txBody>
      </p:sp>
      <p:sp>
        <p:nvSpPr>
          <p:cNvPr id="14" name="Fußzeilenplatzhalter 4"/>
          <p:cNvSpPr txBox="1">
            <a:spLocks/>
          </p:cNvSpPr>
          <p:nvPr userDrawn="1"/>
        </p:nvSpPr>
        <p:spPr>
          <a:xfrm>
            <a:off x="1781969" y="514800"/>
            <a:ext cx="4045468" cy="346305"/>
          </a:xfrm>
          <a:prstGeom prst="rect">
            <a:avLst/>
          </a:prstGeom>
        </p:spPr>
        <p:txBody>
          <a:bodyPr vert="horz" lIns="0" tIns="0" rIns="0" bIns="0" rtlCol="0" anchor="b"/>
          <a:lstStyle>
            <a:defPPr>
              <a:defRPr lang="de-DE"/>
            </a:defPPr>
            <a:lvl1pPr marL="0" algn="l" defTabSz="914400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noProof="0" dirty="0" err="1" smtClean="0"/>
              <a:t>Forschungsinstitut</a:t>
            </a:r>
            <a:r>
              <a:rPr lang="en-GB" noProof="0" dirty="0" smtClean="0"/>
              <a:t> </a:t>
            </a:r>
            <a:r>
              <a:rPr lang="en-GB" noProof="0" dirty="0" err="1" smtClean="0"/>
              <a:t>für</a:t>
            </a:r>
            <a:r>
              <a:rPr lang="en-GB" noProof="0" dirty="0" smtClean="0"/>
              <a:t> </a:t>
            </a:r>
            <a:r>
              <a:rPr lang="en-GB" noProof="0" dirty="0" err="1" smtClean="0"/>
              <a:t>biologischen</a:t>
            </a:r>
            <a:r>
              <a:rPr lang="en-GB" baseline="0" noProof="0" dirty="0" smtClean="0"/>
              <a:t> </a:t>
            </a:r>
            <a:r>
              <a:rPr lang="en-GB" baseline="0" noProof="0" dirty="0" err="1" smtClean="0"/>
              <a:t>Landbau</a:t>
            </a:r>
            <a:r>
              <a:rPr lang="en-GB" baseline="0" noProof="0" dirty="0" smtClean="0"/>
              <a:t> </a:t>
            </a:r>
            <a:r>
              <a:rPr lang="en-GB" noProof="0" dirty="0" smtClean="0"/>
              <a:t>FiBL</a:t>
            </a:r>
          </a:p>
          <a:p>
            <a:r>
              <a:rPr lang="en-GB" noProof="0" dirty="0" smtClean="0"/>
              <a:t>info.suisse@fibl.org, www.fibl.org</a:t>
            </a:r>
            <a:endParaRPr lang="en-GB" spc="20" noProof="0" dirty="0"/>
          </a:p>
        </p:txBody>
      </p:sp>
      <p:pic>
        <p:nvPicPr>
          <p:cNvPr id="5" name="Grafik 4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1074" y="1619909"/>
            <a:ext cx="7915049" cy="217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5996706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pos="215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17725" y="404813"/>
            <a:ext cx="7908549" cy="629700"/>
          </a:xfrm>
        </p:spPr>
        <p:txBody>
          <a:bodyPr/>
          <a:lstStyle/>
          <a:p>
            <a:r>
              <a:rPr lang="en-GB" noProof="0" dirty="0" err="1" smtClean="0"/>
              <a:t>Titelmasterformat</a:t>
            </a:r>
            <a:r>
              <a:rPr lang="en-GB" noProof="0" dirty="0" smtClean="0"/>
              <a:t> </a:t>
            </a:r>
            <a:r>
              <a:rPr lang="en-GB" noProof="0" dirty="0" err="1" smtClean="0"/>
              <a:t>durch</a:t>
            </a:r>
            <a:r>
              <a:rPr lang="en-GB" noProof="0" dirty="0" smtClean="0"/>
              <a:t> </a:t>
            </a:r>
            <a:r>
              <a:rPr lang="en-GB" noProof="0" dirty="0" err="1" smtClean="0"/>
              <a:t>Klicken</a:t>
            </a:r>
            <a:r>
              <a:rPr lang="en-GB" noProof="0" dirty="0" smtClean="0"/>
              <a:t> </a:t>
            </a:r>
            <a:r>
              <a:rPr lang="en-GB" noProof="0" dirty="0" err="1" smtClean="0"/>
              <a:t>bearbeiten</a:t>
            </a:r>
            <a:endParaRPr lang="en-GB" noProof="0" dirty="0"/>
          </a:p>
        </p:txBody>
      </p:sp>
      <p:sp>
        <p:nvSpPr>
          <p:cNvPr id="7" name="Inhaltsplatzhalter 2"/>
          <p:cNvSpPr>
            <a:spLocks noGrp="1"/>
          </p:cNvSpPr>
          <p:nvPr>
            <p:ph idx="14" hasCustomPrompt="1"/>
          </p:nvPr>
        </p:nvSpPr>
        <p:spPr>
          <a:xfrm>
            <a:off x="625209" y="1637999"/>
            <a:ext cx="2506929" cy="2052000"/>
          </a:xfrm>
          <a:solidFill>
            <a:schemeClr val="accent1">
              <a:lumMod val="20000"/>
              <a:lumOff val="80000"/>
            </a:schemeClr>
          </a:solidFill>
        </p:spPr>
        <p:txBody>
          <a:bodyPr anchor="ctr"/>
          <a:lstStyle>
            <a:lvl1pPr marL="0" indent="0" algn="ctr">
              <a:buFontTx/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GB" noProof="0" dirty="0" err="1" smtClean="0"/>
              <a:t>Hier</a:t>
            </a:r>
            <a:r>
              <a:rPr lang="en-GB" noProof="0" dirty="0" smtClean="0"/>
              <a:t> </a:t>
            </a:r>
            <a:r>
              <a:rPr lang="en-GB" noProof="0" dirty="0" err="1" smtClean="0"/>
              <a:t>Bild</a:t>
            </a:r>
            <a:r>
              <a:rPr lang="en-GB" noProof="0" dirty="0" smtClean="0"/>
              <a:t> </a:t>
            </a:r>
            <a:r>
              <a:rPr lang="en-GB" noProof="0" dirty="0" err="1" smtClean="0"/>
              <a:t>einfügen</a:t>
            </a:r>
            <a:endParaRPr lang="en-GB" noProof="0" dirty="0"/>
          </a:p>
        </p:txBody>
      </p:sp>
      <p:sp>
        <p:nvSpPr>
          <p:cNvPr id="10" name="Inhaltsplatzhalter 2"/>
          <p:cNvSpPr>
            <a:spLocks noGrp="1"/>
          </p:cNvSpPr>
          <p:nvPr>
            <p:ph idx="15" hasCustomPrompt="1"/>
          </p:nvPr>
        </p:nvSpPr>
        <p:spPr>
          <a:xfrm>
            <a:off x="3311525" y="1637999"/>
            <a:ext cx="2506929" cy="2052000"/>
          </a:xfrm>
          <a:solidFill>
            <a:schemeClr val="accent1">
              <a:lumMod val="20000"/>
              <a:lumOff val="80000"/>
            </a:schemeClr>
          </a:solidFill>
        </p:spPr>
        <p:txBody>
          <a:bodyPr anchor="ctr"/>
          <a:lstStyle>
            <a:lvl1pPr marL="0" indent="0" algn="ctr">
              <a:buFontTx/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GB" noProof="0" dirty="0" err="1" smtClean="0"/>
              <a:t>Hier</a:t>
            </a:r>
            <a:r>
              <a:rPr lang="en-GB" noProof="0" dirty="0" smtClean="0"/>
              <a:t> </a:t>
            </a:r>
            <a:r>
              <a:rPr lang="en-GB" noProof="0" dirty="0" err="1" smtClean="0"/>
              <a:t>Bild</a:t>
            </a:r>
            <a:r>
              <a:rPr lang="en-GB" noProof="0" dirty="0" smtClean="0"/>
              <a:t> </a:t>
            </a:r>
            <a:r>
              <a:rPr lang="en-GB" noProof="0" dirty="0" err="1" smtClean="0"/>
              <a:t>einfügen</a:t>
            </a:r>
            <a:endParaRPr lang="en-GB" noProof="0" dirty="0"/>
          </a:p>
        </p:txBody>
      </p:sp>
      <p:sp>
        <p:nvSpPr>
          <p:cNvPr id="11" name="Inhaltsplatzhalter 2"/>
          <p:cNvSpPr>
            <a:spLocks noGrp="1"/>
          </p:cNvSpPr>
          <p:nvPr>
            <p:ph idx="16" hasCustomPrompt="1"/>
          </p:nvPr>
        </p:nvSpPr>
        <p:spPr>
          <a:xfrm>
            <a:off x="6025884" y="1637999"/>
            <a:ext cx="2506929" cy="2052000"/>
          </a:xfrm>
          <a:solidFill>
            <a:schemeClr val="accent1">
              <a:lumMod val="20000"/>
              <a:lumOff val="80000"/>
            </a:schemeClr>
          </a:solidFill>
        </p:spPr>
        <p:txBody>
          <a:bodyPr anchor="ctr"/>
          <a:lstStyle>
            <a:lvl1pPr marL="0" indent="0" algn="ctr">
              <a:buFontTx/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GB" noProof="0" dirty="0" err="1" smtClean="0"/>
              <a:t>Hier</a:t>
            </a:r>
            <a:r>
              <a:rPr lang="en-GB" noProof="0" dirty="0" smtClean="0"/>
              <a:t> </a:t>
            </a:r>
            <a:r>
              <a:rPr lang="en-GB" noProof="0" dirty="0" err="1" smtClean="0"/>
              <a:t>Bild</a:t>
            </a:r>
            <a:r>
              <a:rPr lang="en-GB" noProof="0" dirty="0" smtClean="0"/>
              <a:t> </a:t>
            </a:r>
            <a:r>
              <a:rPr lang="en-GB" noProof="0" dirty="0" err="1" smtClean="0"/>
              <a:t>einfügen</a:t>
            </a:r>
            <a:endParaRPr lang="en-GB" noProof="0" dirty="0"/>
          </a:p>
        </p:txBody>
      </p:sp>
      <p:sp>
        <p:nvSpPr>
          <p:cNvPr id="12" name="Inhaltsplatzhalter 2"/>
          <p:cNvSpPr>
            <a:spLocks noGrp="1"/>
          </p:cNvSpPr>
          <p:nvPr>
            <p:ph idx="17" hasCustomPrompt="1"/>
          </p:nvPr>
        </p:nvSpPr>
        <p:spPr>
          <a:xfrm>
            <a:off x="625209" y="3897086"/>
            <a:ext cx="2506929" cy="2051277"/>
          </a:xfrm>
          <a:solidFill>
            <a:schemeClr val="accent1">
              <a:lumMod val="20000"/>
              <a:lumOff val="80000"/>
            </a:schemeClr>
          </a:solidFill>
        </p:spPr>
        <p:txBody>
          <a:bodyPr anchor="ctr"/>
          <a:lstStyle>
            <a:lvl1pPr marL="0" indent="0" algn="ctr">
              <a:buFontTx/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GB" noProof="0" dirty="0" err="1" smtClean="0"/>
              <a:t>Hier</a:t>
            </a:r>
            <a:r>
              <a:rPr lang="en-GB" noProof="0" dirty="0" smtClean="0"/>
              <a:t> </a:t>
            </a:r>
            <a:r>
              <a:rPr lang="en-GB" noProof="0" dirty="0" err="1" smtClean="0"/>
              <a:t>Bild</a:t>
            </a:r>
            <a:r>
              <a:rPr lang="en-GB" noProof="0" dirty="0" smtClean="0"/>
              <a:t> </a:t>
            </a:r>
            <a:r>
              <a:rPr lang="en-GB" noProof="0" dirty="0" err="1" smtClean="0"/>
              <a:t>einfügen</a:t>
            </a:r>
            <a:endParaRPr lang="en-GB" noProof="0" dirty="0"/>
          </a:p>
        </p:txBody>
      </p:sp>
      <p:sp>
        <p:nvSpPr>
          <p:cNvPr id="13" name="Inhaltsplatzhalter 2"/>
          <p:cNvSpPr>
            <a:spLocks noGrp="1"/>
          </p:cNvSpPr>
          <p:nvPr>
            <p:ph idx="18" hasCustomPrompt="1"/>
          </p:nvPr>
        </p:nvSpPr>
        <p:spPr>
          <a:xfrm>
            <a:off x="3311525" y="3897086"/>
            <a:ext cx="2506929" cy="2051277"/>
          </a:xfrm>
          <a:solidFill>
            <a:schemeClr val="accent1">
              <a:lumMod val="20000"/>
              <a:lumOff val="80000"/>
            </a:schemeClr>
          </a:solidFill>
        </p:spPr>
        <p:txBody>
          <a:bodyPr anchor="ctr"/>
          <a:lstStyle>
            <a:lvl1pPr marL="0" indent="0" algn="ctr">
              <a:buFontTx/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GB" noProof="0" dirty="0" err="1" smtClean="0"/>
              <a:t>Hier</a:t>
            </a:r>
            <a:r>
              <a:rPr lang="en-GB" noProof="0" dirty="0" smtClean="0"/>
              <a:t> </a:t>
            </a:r>
            <a:r>
              <a:rPr lang="en-GB" noProof="0" dirty="0" err="1" smtClean="0"/>
              <a:t>Bild</a:t>
            </a:r>
            <a:r>
              <a:rPr lang="en-GB" noProof="0" dirty="0" smtClean="0"/>
              <a:t> </a:t>
            </a:r>
            <a:r>
              <a:rPr lang="en-GB" noProof="0" dirty="0" err="1" smtClean="0"/>
              <a:t>einfügen</a:t>
            </a:r>
            <a:endParaRPr lang="en-GB" noProof="0" dirty="0"/>
          </a:p>
        </p:txBody>
      </p:sp>
      <p:sp>
        <p:nvSpPr>
          <p:cNvPr id="14" name="Inhaltsplatzhalter 2"/>
          <p:cNvSpPr>
            <a:spLocks noGrp="1"/>
          </p:cNvSpPr>
          <p:nvPr>
            <p:ph idx="19" hasCustomPrompt="1"/>
          </p:nvPr>
        </p:nvSpPr>
        <p:spPr>
          <a:xfrm>
            <a:off x="6025884" y="3897086"/>
            <a:ext cx="2506929" cy="2051277"/>
          </a:xfrm>
          <a:solidFill>
            <a:schemeClr val="accent1">
              <a:lumMod val="20000"/>
              <a:lumOff val="80000"/>
            </a:schemeClr>
          </a:solidFill>
        </p:spPr>
        <p:txBody>
          <a:bodyPr anchor="ctr"/>
          <a:lstStyle>
            <a:lvl1pPr marL="0" indent="0" algn="ctr">
              <a:buFontTx/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GB" noProof="0" dirty="0" err="1" smtClean="0"/>
              <a:t>Hier</a:t>
            </a:r>
            <a:r>
              <a:rPr lang="en-GB" noProof="0" dirty="0" smtClean="0"/>
              <a:t> </a:t>
            </a:r>
            <a:r>
              <a:rPr lang="en-GB" noProof="0" dirty="0" err="1" smtClean="0"/>
              <a:t>Bild</a:t>
            </a:r>
            <a:r>
              <a:rPr lang="en-GB" noProof="0" dirty="0" smtClean="0"/>
              <a:t> </a:t>
            </a:r>
            <a:r>
              <a:rPr lang="en-GB" noProof="0" dirty="0" err="1" smtClean="0"/>
              <a:t>einfügen</a:t>
            </a:r>
            <a:endParaRPr lang="en-GB" noProof="0" dirty="0"/>
          </a:p>
        </p:txBody>
      </p:sp>
      <p:sp>
        <p:nvSpPr>
          <p:cNvPr id="15" name="Datumsplatzhalter 4"/>
          <p:cNvSpPr>
            <a:spLocks noGrp="1"/>
          </p:cNvSpPr>
          <p:nvPr>
            <p:ph type="dt" sz="half" idx="2"/>
          </p:nvPr>
        </p:nvSpPr>
        <p:spPr>
          <a:xfrm>
            <a:off x="6011862" y="6219700"/>
            <a:ext cx="1735937" cy="3600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 spc="20" baseline="0">
                <a:solidFill>
                  <a:schemeClr val="tx1"/>
                </a:solidFill>
              </a:defRPr>
            </a:lvl1pPr>
          </a:lstStyle>
          <a:p>
            <a:fld id="{3033D314-559B-4E75-AE37-38F8AA7B96D7}" type="datetime4">
              <a:rPr lang="en-GB" noProof="0" smtClean="0"/>
              <a:t>13 February 2019</a:t>
            </a:fld>
            <a:endParaRPr lang="en-GB" noProof="0" dirty="0"/>
          </a:p>
        </p:txBody>
      </p:sp>
      <p:sp>
        <p:nvSpPr>
          <p:cNvPr id="1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7747800" y="6219700"/>
            <a:ext cx="792000" cy="360000"/>
          </a:xfrm>
          <a:prstGeom prst="rect">
            <a:avLst/>
          </a:prstGeom>
        </p:spPr>
        <p:txBody>
          <a:bodyPr vert="horz" lIns="0" tIns="45720" rIns="0" bIns="45720" rtlCol="0" anchor="b"/>
          <a:lstStyle>
            <a:lvl1pPr algn="r">
              <a:defRPr sz="1200" spc="20" baseline="0">
                <a:solidFill>
                  <a:schemeClr val="tx1"/>
                </a:solidFill>
              </a:defRPr>
            </a:lvl1pPr>
          </a:lstStyle>
          <a:p>
            <a:fld id="{B295DEAF-E952-4796-AAEE-4201E40CA590}" type="slidenum">
              <a:rPr lang="en-GB" noProof="0" smtClean="0"/>
              <a:pPr/>
              <a:t>‹Nr.›</a:t>
            </a:fld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78584825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17725" y="404813"/>
            <a:ext cx="7908549" cy="629700"/>
          </a:xfrm>
        </p:spPr>
        <p:txBody>
          <a:bodyPr/>
          <a:lstStyle/>
          <a:p>
            <a:r>
              <a:rPr lang="en-GB" noProof="0" dirty="0" err="1" smtClean="0"/>
              <a:t>Titelmasterformat</a:t>
            </a:r>
            <a:r>
              <a:rPr lang="en-GB" noProof="0" dirty="0" smtClean="0"/>
              <a:t> </a:t>
            </a:r>
            <a:r>
              <a:rPr lang="en-GB" noProof="0" dirty="0" err="1" smtClean="0"/>
              <a:t>durch</a:t>
            </a:r>
            <a:r>
              <a:rPr lang="en-GB" noProof="0" dirty="0" smtClean="0"/>
              <a:t> </a:t>
            </a:r>
            <a:r>
              <a:rPr lang="en-GB" noProof="0" dirty="0" err="1" smtClean="0"/>
              <a:t>Klicken</a:t>
            </a:r>
            <a:r>
              <a:rPr lang="en-GB" noProof="0" dirty="0" smtClean="0"/>
              <a:t> </a:t>
            </a:r>
            <a:r>
              <a:rPr lang="en-GB" noProof="0" dirty="0" err="1" smtClean="0"/>
              <a:t>bearbeiten</a:t>
            </a:r>
            <a:endParaRPr lang="en-GB" noProof="0" dirty="0"/>
          </a:p>
        </p:txBody>
      </p:sp>
      <p:sp>
        <p:nvSpPr>
          <p:cNvPr id="7" name="Inhaltsplatzhalter 2"/>
          <p:cNvSpPr>
            <a:spLocks noGrp="1"/>
          </p:cNvSpPr>
          <p:nvPr>
            <p:ph idx="14" hasCustomPrompt="1"/>
          </p:nvPr>
        </p:nvSpPr>
        <p:spPr>
          <a:xfrm>
            <a:off x="625209" y="1637999"/>
            <a:ext cx="3852000" cy="4310364"/>
          </a:xfrm>
          <a:solidFill>
            <a:schemeClr val="accent1">
              <a:lumMod val="20000"/>
              <a:lumOff val="80000"/>
            </a:schemeClr>
          </a:solidFill>
        </p:spPr>
        <p:txBody>
          <a:bodyPr anchor="ctr"/>
          <a:lstStyle>
            <a:lvl1pPr marL="0" indent="0" algn="ctr">
              <a:buFontTx/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GB" noProof="0" dirty="0" err="1" smtClean="0"/>
              <a:t>Hier</a:t>
            </a:r>
            <a:r>
              <a:rPr lang="en-GB" noProof="0" dirty="0" smtClean="0"/>
              <a:t> </a:t>
            </a:r>
            <a:r>
              <a:rPr lang="en-GB" noProof="0" dirty="0" err="1" smtClean="0"/>
              <a:t>Bild</a:t>
            </a:r>
            <a:r>
              <a:rPr lang="en-GB" noProof="0" dirty="0" smtClean="0"/>
              <a:t> </a:t>
            </a:r>
            <a:r>
              <a:rPr lang="en-GB" noProof="0" dirty="0" err="1" smtClean="0"/>
              <a:t>einfügen</a:t>
            </a:r>
            <a:endParaRPr lang="en-GB" noProof="0" dirty="0"/>
          </a:p>
        </p:txBody>
      </p:sp>
      <p:sp>
        <p:nvSpPr>
          <p:cNvPr id="11" name="Inhaltsplatzhalter 2"/>
          <p:cNvSpPr>
            <a:spLocks noGrp="1"/>
          </p:cNvSpPr>
          <p:nvPr>
            <p:ph idx="16" hasCustomPrompt="1"/>
          </p:nvPr>
        </p:nvSpPr>
        <p:spPr>
          <a:xfrm>
            <a:off x="4680000" y="1637999"/>
            <a:ext cx="3852000" cy="2052000"/>
          </a:xfrm>
          <a:solidFill>
            <a:schemeClr val="accent1">
              <a:lumMod val="20000"/>
              <a:lumOff val="80000"/>
            </a:schemeClr>
          </a:solidFill>
        </p:spPr>
        <p:txBody>
          <a:bodyPr anchor="ctr"/>
          <a:lstStyle>
            <a:lvl1pPr marL="0" indent="0" algn="ctr">
              <a:buFontTx/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GB" noProof="0" dirty="0" err="1" smtClean="0"/>
              <a:t>Hier</a:t>
            </a:r>
            <a:r>
              <a:rPr lang="en-GB" noProof="0" dirty="0" smtClean="0"/>
              <a:t> </a:t>
            </a:r>
            <a:r>
              <a:rPr lang="en-GB" noProof="0" dirty="0" err="1" smtClean="0"/>
              <a:t>Bild</a:t>
            </a:r>
            <a:r>
              <a:rPr lang="en-GB" noProof="0" dirty="0" smtClean="0"/>
              <a:t> </a:t>
            </a:r>
            <a:r>
              <a:rPr lang="en-GB" noProof="0" dirty="0" err="1" smtClean="0"/>
              <a:t>einfügen</a:t>
            </a:r>
            <a:endParaRPr lang="en-GB" noProof="0" dirty="0"/>
          </a:p>
        </p:txBody>
      </p:sp>
      <p:sp>
        <p:nvSpPr>
          <p:cNvPr id="14" name="Inhaltsplatzhalter 2"/>
          <p:cNvSpPr>
            <a:spLocks noGrp="1"/>
          </p:cNvSpPr>
          <p:nvPr>
            <p:ph idx="19" hasCustomPrompt="1"/>
          </p:nvPr>
        </p:nvSpPr>
        <p:spPr>
          <a:xfrm>
            <a:off x="4680000" y="3897086"/>
            <a:ext cx="3852000" cy="2051277"/>
          </a:xfrm>
          <a:solidFill>
            <a:schemeClr val="accent1">
              <a:lumMod val="20000"/>
              <a:lumOff val="80000"/>
            </a:schemeClr>
          </a:solidFill>
        </p:spPr>
        <p:txBody>
          <a:bodyPr anchor="ctr"/>
          <a:lstStyle>
            <a:lvl1pPr marL="0" indent="0" algn="ctr">
              <a:buFontTx/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GB" noProof="0" dirty="0" err="1" smtClean="0"/>
              <a:t>Hier</a:t>
            </a:r>
            <a:r>
              <a:rPr lang="en-GB" noProof="0" dirty="0" smtClean="0"/>
              <a:t> </a:t>
            </a:r>
            <a:r>
              <a:rPr lang="en-GB" noProof="0" dirty="0" err="1" smtClean="0"/>
              <a:t>Bild</a:t>
            </a:r>
            <a:r>
              <a:rPr lang="en-GB" noProof="0" dirty="0" smtClean="0"/>
              <a:t> </a:t>
            </a:r>
            <a:r>
              <a:rPr lang="en-GB" noProof="0" dirty="0" err="1" smtClean="0"/>
              <a:t>einfügen</a:t>
            </a:r>
            <a:endParaRPr lang="en-GB" noProof="0" dirty="0"/>
          </a:p>
        </p:txBody>
      </p:sp>
      <p:sp>
        <p:nvSpPr>
          <p:cNvPr id="8" name="Datumsplatzhalter 4"/>
          <p:cNvSpPr>
            <a:spLocks noGrp="1"/>
          </p:cNvSpPr>
          <p:nvPr>
            <p:ph type="dt" sz="half" idx="2"/>
          </p:nvPr>
        </p:nvSpPr>
        <p:spPr>
          <a:xfrm>
            <a:off x="6011862" y="6219700"/>
            <a:ext cx="1735937" cy="3600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 spc="20" baseline="0">
                <a:solidFill>
                  <a:schemeClr val="tx1"/>
                </a:solidFill>
              </a:defRPr>
            </a:lvl1pPr>
          </a:lstStyle>
          <a:p>
            <a:fld id="{E4AA791B-6D4F-4830-A16A-768465287E7B}" type="datetime4">
              <a:rPr lang="en-GB" noProof="0" smtClean="0"/>
              <a:t>13 February 2019</a:t>
            </a:fld>
            <a:endParaRPr lang="en-GB" noProof="0" dirty="0"/>
          </a:p>
        </p:txBody>
      </p:sp>
      <p:sp>
        <p:nvSpPr>
          <p:cNvPr id="9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7747800" y="6219700"/>
            <a:ext cx="792000" cy="360000"/>
          </a:xfrm>
          <a:prstGeom prst="rect">
            <a:avLst/>
          </a:prstGeom>
        </p:spPr>
        <p:txBody>
          <a:bodyPr vert="horz" lIns="0" tIns="45720" rIns="0" bIns="45720" rtlCol="0" anchor="b"/>
          <a:lstStyle>
            <a:lvl1pPr algn="r">
              <a:defRPr sz="1200" spc="20" baseline="0">
                <a:solidFill>
                  <a:schemeClr val="tx1"/>
                </a:solidFill>
              </a:defRPr>
            </a:lvl1pPr>
          </a:lstStyle>
          <a:p>
            <a:fld id="{B295DEAF-E952-4796-AAEE-4201E40CA590}" type="slidenum">
              <a:rPr lang="en-GB" noProof="0" smtClean="0"/>
              <a:pPr/>
              <a:t>‹Nr.›</a:t>
            </a:fld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223676301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17725" y="404813"/>
            <a:ext cx="7908549" cy="629700"/>
          </a:xfrm>
        </p:spPr>
        <p:txBody>
          <a:bodyPr/>
          <a:lstStyle/>
          <a:p>
            <a:r>
              <a:rPr lang="en-GB" noProof="0" dirty="0" err="1" smtClean="0"/>
              <a:t>Titelmasterformat</a:t>
            </a:r>
            <a:r>
              <a:rPr lang="en-GB" noProof="0" dirty="0" smtClean="0"/>
              <a:t> </a:t>
            </a:r>
            <a:r>
              <a:rPr lang="en-GB" noProof="0" dirty="0" err="1" smtClean="0"/>
              <a:t>durch</a:t>
            </a:r>
            <a:r>
              <a:rPr lang="en-GB" noProof="0" dirty="0" smtClean="0"/>
              <a:t> </a:t>
            </a:r>
            <a:r>
              <a:rPr lang="en-GB" noProof="0" dirty="0" err="1" smtClean="0"/>
              <a:t>Klicken</a:t>
            </a:r>
            <a:r>
              <a:rPr lang="en-GB" noProof="0" dirty="0" smtClean="0"/>
              <a:t> </a:t>
            </a:r>
            <a:r>
              <a:rPr lang="en-GB" noProof="0" dirty="0" err="1" smtClean="0"/>
              <a:t>bearbeiten</a:t>
            </a:r>
            <a:endParaRPr lang="en-GB" noProof="0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611188" y="4149725"/>
            <a:ext cx="7921625" cy="1788994"/>
          </a:xfrm>
        </p:spPr>
        <p:txBody>
          <a:bodyPr/>
          <a:lstStyle/>
          <a:p>
            <a:pPr lvl="0"/>
            <a:r>
              <a:rPr lang="en-GB" noProof="0" dirty="0" err="1" smtClean="0"/>
              <a:t>Textmasterformat</a:t>
            </a:r>
            <a:r>
              <a:rPr lang="en-GB" noProof="0" dirty="0" smtClean="0"/>
              <a:t> </a:t>
            </a:r>
            <a:r>
              <a:rPr lang="en-GB" noProof="0" dirty="0" err="1" smtClean="0"/>
              <a:t>bearbeiten</a:t>
            </a:r>
            <a:endParaRPr lang="en-GB" noProof="0" dirty="0" smtClean="0"/>
          </a:p>
          <a:p>
            <a:pPr lvl="1"/>
            <a:r>
              <a:rPr lang="en-GB" noProof="0" dirty="0" err="1" smtClean="0"/>
              <a:t>Zweite</a:t>
            </a:r>
            <a:r>
              <a:rPr lang="en-GB" noProof="0" dirty="0" smtClean="0"/>
              <a:t> </a:t>
            </a:r>
            <a:r>
              <a:rPr lang="en-GB" noProof="0" dirty="0" err="1" smtClean="0"/>
              <a:t>Ebene</a:t>
            </a:r>
            <a:endParaRPr lang="en-GB" noProof="0" dirty="0" smtClean="0"/>
          </a:p>
          <a:p>
            <a:pPr lvl="2"/>
            <a:r>
              <a:rPr lang="en-GB" noProof="0" dirty="0" err="1" smtClean="0"/>
              <a:t>Dritte</a:t>
            </a:r>
            <a:r>
              <a:rPr lang="en-GB" noProof="0" dirty="0" smtClean="0"/>
              <a:t> </a:t>
            </a:r>
            <a:r>
              <a:rPr lang="en-GB" noProof="0" dirty="0" err="1" smtClean="0"/>
              <a:t>Ebene</a:t>
            </a:r>
            <a:endParaRPr lang="en-GB" noProof="0" dirty="0" smtClean="0"/>
          </a:p>
          <a:p>
            <a:pPr lvl="3"/>
            <a:r>
              <a:rPr lang="en-GB" noProof="0" dirty="0" err="1" smtClean="0"/>
              <a:t>Vierte</a:t>
            </a:r>
            <a:r>
              <a:rPr lang="en-GB" noProof="0" dirty="0" smtClean="0"/>
              <a:t> </a:t>
            </a:r>
            <a:r>
              <a:rPr lang="en-GB" noProof="0" dirty="0" err="1" smtClean="0"/>
              <a:t>Ebene</a:t>
            </a:r>
            <a:endParaRPr lang="en-GB" noProof="0" dirty="0" smtClean="0"/>
          </a:p>
          <a:p>
            <a:pPr lvl="4"/>
            <a:r>
              <a:rPr lang="en-GB" noProof="0" dirty="0" err="1" smtClean="0"/>
              <a:t>Fünfte</a:t>
            </a:r>
            <a:r>
              <a:rPr lang="en-GB" noProof="0" dirty="0" smtClean="0"/>
              <a:t> </a:t>
            </a:r>
            <a:r>
              <a:rPr lang="en-GB" noProof="0" dirty="0" err="1" smtClean="0"/>
              <a:t>Ebene</a:t>
            </a:r>
            <a:endParaRPr lang="en-GB" noProof="0" dirty="0"/>
          </a:p>
        </p:txBody>
      </p:sp>
      <p:sp>
        <p:nvSpPr>
          <p:cNvPr id="7" name="Inhaltsplatzhalter 2"/>
          <p:cNvSpPr>
            <a:spLocks noGrp="1"/>
          </p:cNvSpPr>
          <p:nvPr>
            <p:ph idx="14" hasCustomPrompt="1"/>
          </p:nvPr>
        </p:nvSpPr>
        <p:spPr>
          <a:xfrm>
            <a:off x="611188" y="1652272"/>
            <a:ext cx="7921626" cy="2149357"/>
          </a:xfrm>
          <a:solidFill>
            <a:schemeClr val="accent1">
              <a:lumMod val="20000"/>
              <a:lumOff val="80000"/>
            </a:schemeClr>
          </a:solidFill>
        </p:spPr>
        <p:txBody>
          <a:bodyPr anchor="ctr"/>
          <a:lstStyle>
            <a:lvl1pPr marL="0" indent="0" algn="ctr">
              <a:buFontTx/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GB" noProof="0" dirty="0" err="1" smtClean="0"/>
              <a:t>Hier</a:t>
            </a:r>
            <a:r>
              <a:rPr lang="en-GB" noProof="0" dirty="0" smtClean="0"/>
              <a:t> </a:t>
            </a:r>
            <a:r>
              <a:rPr lang="en-GB" noProof="0" dirty="0" err="1" smtClean="0"/>
              <a:t>Bild</a:t>
            </a:r>
            <a:r>
              <a:rPr lang="en-GB" noProof="0" dirty="0" smtClean="0"/>
              <a:t> </a:t>
            </a:r>
            <a:r>
              <a:rPr lang="en-GB" noProof="0" dirty="0" err="1" smtClean="0"/>
              <a:t>einfügen</a:t>
            </a:r>
            <a:endParaRPr lang="en-GB" noProof="0" dirty="0"/>
          </a:p>
        </p:txBody>
      </p:sp>
      <p:sp>
        <p:nvSpPr>
          <p:cNvPr id="6" name="Datumsplatzhalter 4"/>
          <p:cNvSpPr>
            <a:spLocks noGrp="1"/>
          </p:cNvSpPr>
          <p:nvPr>
            <p:ph type="dt" sz="half" idx="2"/>
          </p:nvPr>
        </p:nvSpPr>
        <p:spPr>
          <a:xfrm>
            <a:off x="6011862" y="6219700"/>
            <a:ext cx="1735937" cy="3600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 spc="20" baseline="0">
                <a:solidFill>
                  <a:schemeClr val="tx1"/>
                </a:solidFill>
              </a:defRPr>
            </a:lvl1pPr>
          </a:lstStyle>
          <a:p>
            <a:fld id="{F2251FDC-8001-42A6-A0D8-E8F838643FB3}" type="datetime4">
              <a:rPr lang="en-GB" noProof="0" smtClean="0"/>
              <a:t>13 February 2019</a:t>
            </a:fld>
            <a:endParaRPr lang="en-GB" noProof="0" dirty="0"/>
          </a:p>
        </p:txBody>
      </p:sp>
      <p:sp>
        <p:nvSpPr>
          <p:cNvPr id="8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7747800" y="6219700"/>
            <a:ext cx="792000" cy="360000"/>
          </a:xfrm>
          <a:prstGeom prst="rect">
            <a:avLst/>
          </a:prstGeom>
        </p:spPr>
        <p:txBody>
          <a:bodyPr vert="horz" lIns="0" tIns="45720" rIns="0" bIns="45720" rtlCol="0" anchor="b"/>
          <a:lstStyle>
            <a:lvl1pPr algn="r">
              <a:defRPr sz="1200" spc="20" baseline="0">
                <a:solidFill>
                  <a:schemeClr val="tx1"/>
                </a:solidFill>
              </a:defRPr>
            </a:lvl1pPr>
          </a:lstStyle>
          <a:p>
            <a:fld id="{B295DEAF-E952-4796-AAEE-4201E40CA590}" type="slidenum">
              <a:rPr lang="en-GB" noProof="0" smtClean="0"/>
              <a:pPr/>
              <a:t>‹Nr.›</a:t>
            </a:fld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87337215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enutzerdefinierte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noProof="0" dirty="0" err="1" smtClean="0"/>
              <a:t>Titelmasterformat</a:t>
            </a:r>
            <a:r>
              <a:rPr lang="en-GB" noProof="0" dirty="0" smtClean="0"/>
              <a:t> </a:t>
            </a:r>
            <a:r>
              <a:rPr lang="en-GB" noProof="0" dirty="0" err="1" smtClean="0"/>
              <a:t>durch</a:t>
            </a:r>
            <a:r>
              <a:rPr lang="en-GB" noProof="0" dirty="0" smtClean="0"/>
              <a:t> </a:t>
            </a:r>
            <a:r>
              <a:rPr lang="en-GB" noProof="0" dirty="0" err="1" smtClean="0"/>
              <a:t>Klicken</a:t>
            </a:r>
            <a:r>
              <a:rPr lang="en-GB" noProof="0" dirty="0" smtClean="0"/>
              <a:t> </a:t>
            </a:r>
            <a:r>
              <a:rPr lang="en-GB" noProof="0" dirty="0" err="1" smtClean="0"/>
              <a:t>bearbeiten</a:t>
            </a:r>
            <a:endParaRPr lang="en-GB" noProof="0" dirty="0"/>
          </a:p>
        </p:txBody>
      </p:sp>
      <p:sp>
        <p:nvSpPr>
          <p:cNvPr id="7" name="Datumsplatzhalter 4"/>
          <p:cNvSpPr>
            <a:spLocks noGrp="1"/>
          </p:cNvSpPr>
          <p:nvPr>
            <p:ph type="dt" sz="half" idx="2"/>
          </p:nvPr>
        </p:nvSpPr>
        <p:spPr>
          <a:xfrm>
            <a:off x="6011862" y="6219700"/>
            <a:ext cx="1735937" cy="3600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 spc="20" baseline="0">
                <a:solidFill>
                  <a:schemeClr val="tx1"/>
                </a:solidFill>
              </a:defRPr>
            </a:lvl1pPr>
          </a:lstStyle>
          <a:p>
            <a:fld id="{624A798B-A3DA-4942-B8F6-D602136F51AD}" type="datetime4">
              <a:rPr lang="en-GB" noProof="0" smtClean="0"/>
              <a:t>13 February 2019</a:t>
            </a:fld>
            <a:endParaRPr lang="en-GB" noProof="0" dirty="0"/>
          </a:p>
        </p:txBody>
      </p:sp>
      <p:sp>
        <p:nvSpPr>
          <p:cNvPr id="8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7747800" y="6219700"/>
            <a:ext cx="792000" cy="360000"/>
          </a:xfrm>
          <a:prstGeom prst="rect">
            <a:avLst/>
          </a:prstGeom>
        </p:spPr>
        <p:txBody>
          <a:bodyPr vert="horz" lIns="0" tIns="45720" rIns="0" bIns="45720" rtlCol="0" anchor="b"/>
          <a:lstStyle>
            <a:lvl1pPr algn="r">
              <a:defRPr sz="1200" spc="20" baseline="0">
                <a:solidFill>
                  <a:schemeClr val="tx1"/>
                </a:solidFill>
              </a:defRPr>
            </a:lvl1pPr>
          </a:lstStyle>
          <a:p>
            <a:fld id="{B295DEAF-E952-4796-AAEE-4201E40CA590}" type="slidenum">
              <a:rPr lang="en-GB" noProof="0" smtClean="0"/>
              <a:pPr/>
              <a:t>‹Nr.›</a:t>
            </a:fld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249068288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noProof="0" dirty="0" err="1" smtClean="0"/>
              <a:t>Titelmasterformat</a:t>
            </a:r>
            <a:r>
              <a:rPr lang="en-GB" noProof="0" dirty="0" smtClean="0"/>
              <a:t> </a:t>
            </a:r>
            <a:r>
              <a:rPr lang="en-GB" noProof="0" dirty="0" err="1" smtClean="0"/>
              <a:t>durch</a:t>
            </a:r>
            <a:r>
              <a:rPr lang="en-GB" noProof="0" dirty="0" smtClean="0"/>
              <a:t> </a:t>
            </a:r>
            <a:r>
              <a:rPr lang="en-GB" noProof="0" dirty="0" err="1" smtClean="0"/>
              <a:t>Klicken</a:t>
            </a:r>
            <a:r>
              <a:rPr lang="en-GB" noProof="0" dirty="0" smtClean="0"/>
              <a:t> </a:t>
            </a:r>
            <a:r>
              <a:rPr lang="en-GB" noProof="0" dirty="0" err="1" smtClean="0"/>
              <a:t>bearbeiten</a:t>
            </a:r>
            <a:endParaRPr lang="en-GB" noProof="0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662488" y="1640006"/>
            <a:ext cx="3870325" cy="4308357"/>
          </a:xfrm>
        </p:spPr>
        <p:txBody>
          <a:bodyPr/>
          <a:lstStyle/>
          <a:p>
            <a:pPr lvl="0"/>
            <a:r>
              <a:rPr lang="en-GB" noProof="0" dirty="0" err="1" smtClean="0"/>
              <a:t>Textmasterformat</a:t>
            </a:r>
            <a:r>
              <a:rPr lang="en-GB" noProof="0" dirty="0" smtClean="0"/>
              <a:t> </a:t>
            </a:r>
            <a:r>
              <a:rPr lang="en-GB" noProof="0" dirty="0" err="1" smtClean="0"/>
              <a:t>bearbeiten</a:t>
            </a:r>
            <a:endParaRPr lang="en-GB" noProof="0" dirty="0" smtClean="0"/>
          </a:p>
          <a:p>
            <a:pPr lvl="1"/>
            <a:r>
              <a:rPr lang="en-GB" noProof="0" dirty="0" err="1" smtClean="0"/>
              <a:t>Zweite</a:t>
            </a:r>
            <a:r>
              <a:rPr lang="en-GB" noProof="0" dirty="0" smtClean="0"/>
              <a:t> </a:t>
            </a:r>
            <a:r>
              <a:rPr lang="en-GB" noProof="0" dirty="0" err="1" smtClean="0"/>
              <a:t>Ebene</a:t>
            </a:r>
            <a:endParaRPr lang="en-GB" noProof="0" dirty="0" smtClean="0"/>
          </a:p>
          <a:p>
            <a:pPr lvl="2"/>
            <a:r>
              <a:rPr lang="en-GB" noProof="0" dirty="0" err="1" smtClean="0"/>
              <a:t>Dritte</a:t>
            </a:r>
            <a:r>
              <a:rPr lang="en-GB" noProof="0" dirty="0" smtClean="0"/>
              <a:t> </a:t>
            </a:r>
            <a:r>
              <a:rPr lang="en-GB" noProof="0" dirty="0" err="1" smtClean="0"/>
              <a:t>Ebene</a:t>
            </a:r>
            <a:endParaRPr lang="en-GB" noProof="0" dirty="0" smtClean="0"/>
          </a:p>
          <a:p>
            <a:pPr lvl="3"/>
            <a:r>
              <a:rPr lang="en-GB" noProof="0" dirty="0" err="1" smtClean="0"/>
              <a:t>Vierte</a:t>
            </a:r>
            <a:r>
              <a:rPr lang="en-GB" noProof="0" dirty="0" smtClean="0"/>
              <a:t> </a:t>
            </a:r>
            <a:r>
              <a:rPr lang="en-GB" noProof="0" dirty="0" err="1" smtClean="0"/>
              <a:t>Ebene</a:t>
            </a:r>
            <a:endParaRPr lang="en-GB" noProof="0" dirty="0" smtClean="0"/>
          </a:p>
          <a:p>
            <a:pPr lvl="4"/>
            <a:r>
              <a:rPr lang="en-GB" noProof="0" dirty="0" err="1" smtClean="0"/>
              <a:t>Fünfte</a:t>
            </a:r>
            <a:r>
              <a:rPr lang="en-GB" noProof="0" dirty="0" smtClean="0"/>
              <a:t> </a:t>
            </a:r>
            <a:r>
              <a:rPr lang="en-GB" noProof="0" dirty="0" err="1" smtClean="0"/>
              <a:t>Ebene</a:t>
            </a:r>
            <a:endParaRPr lang="en-GB" noProof="0" dirty="0"/>
          </a:p>
        </p:txBody>
      </p:sp>
      <p:sp>
        <p:nvSpPr>
          <p:cNvPr id="7" name="Inhaltsplatzhalter 2"/>
          <p:cNvSpPr>
            <a:spLocks noGrp="1"/>
          </p:cNvSpPr>
          <p:nvPr>
            <p:ph idx="14" hasCustomPrompt="1"/>
          </p:nvPr>
        </p:nvSpPr>
        <p:spPr>
          <a:xfrm>
            <a:off x="611188" y="1652272"/>
            <a:ext cx="3870325" cy="3216591"/>
          </a:xfrm>
          <a:solidFill>
            <a:schemeClr val="accent1">
              <a:lumMod val="20000"/>
              <a:lumOff val="80000"/>
            </a:schemeClr>
          </a:solidFill>
        </p:spPr>
        <p:txBody>
          <a:bodyPr anchor="ctr"/>
          <a:lstStyle>
            <a:lvl1pPr marL="0" indent="0" algn="ctr">
              <a:buFontTx/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GB" noProof="0" dirty="0" err="1" smtClean="0"/>
              <a:t>Hier</a:t>
            </a:r>
            <a:r>
              <a:rPr lang="en-GB" noProof="0" dirty="0" smtClean="0"/>
              <a:t> </a:t>
            </a:r>
            <a:r>
              <a:rPr lang="en-GB" noProof="0" dirty="0" err="1" smtClean="0"/>
              <a:t>Bild</a:t>
            </a:r>
            <a:r>
              <a:rPr lang="en-GB" noProof="0" dirty="0" smtClean="0"/>
              <a:t> </a:t>
            </a:r>
            <a:r>
              <a:rPr lang="en-GB" noProof="0" dirty="0" err="1" smtClean="0"/>
              <a:t>einfügen</a:t>
            </a:r>
            <a:endParaRPr lang="en-GB" noProof="0" dirty="0"/>
          </a:p>
        </p:txBody>
      </p:sp>
      <p:sp>
        <p:nvSpPr>
          <p:cNvPr id="8" name="Rechteck 7"/>
          <p:cNvSpPr/>
          <p:nvPr userDrawn="1"/>
        </p:nvSpPr>
        <p:spPr>
          <a:xfrm>
            <a:off x="596559" y="4868863"/>
            <a:ext cx="973518" cy="280452"/>
          </a:xfrm>
          <a:prstGeom prst="rect">
            <a:avLst/>
          </a:prstGeom>
        </p:spPr>
        <p:txBody>
          <a:bodyPr wrap="none" lIns="72000" tIns="72000" rIns="72000" bIns="0">
            <a:spAutoFit/>
          </a:bodyPr>
          <a:lstStyle/>
          <a:p>
            <a:pPr marL="0" lvl="4" algn="l"/>
            <a:r>
              <a:rPr lang="en-GB" sz="1350" spc="20" baseline="0" noProof="0" dirty="0" err="1" smtClean="0"/>
              <a:t>Bildlegende</a:t>
            </a:r>
            <a:endParaRPr lang="en-GB" sz="1350" spc="20" baseline="0" noProof="0" dirty="0"/>
          </a:p>
        </p:txBody>
      </p:sp>
      <p:sp>
        <p:nvSpPr>
          <p:cNvPr id="10" name="Datumsplatzhalter 4"/>
          <p:cNvSpPr>
            <a:spLocks noGrp="1"/>
          </p:cNvSpPr>
          <p:nvPr>
            <p:ph type="dt" sz="half" idx="2"/>
          </p:nvPr>
        </p:nvSpPr>
        <p:spPr>
          <a:xfrm>
            <a:off x="6011862" y="6219700"/>
            <a:ext cx="1735937" cy="3600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 spc="20" baseline="0">
                <a:solidFill>
                  <a:schemeClr val="tx1"/>
                </a:solidFill>
              </a:defRPr>
            </a:lvl1pPr>
          </a:lstStyle>
          <a:p>
            <a:fld id="{E5E87605-3876-4B1A-AE24-A7810E06AC0E}" type="datetime4">
              <a:rPr lang="en-GB" noProof="0" smtClean="0"/>
              <a:t>13 February 2019</a:t>
            </a:fld>
            <a:endParaRPr lang="en-GB" noProof="0" dirty="0"/>
          </a:p>
        </p:txBody>
      </p:sp>
      <p:sp>
        <p:nvSpPr>
          <p:cNvPr id="11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7747800" y="6219700"/>
            <a:ext cx="792000" cy="360000"/>
          </a:xfrm>
          <a:prstGeom prst="rect">
            <a:avLst/>
          </a:prstGeom>
        </p:spPr>
        <p:txBody>
          <a:bodyPr vert="horz" lIns="0" tIns="45720" rIns="0" bIns="45720" rtlCol="0" anchor="b"/>
          <a:lstStyle>
            <a:lvl1pPr algn="r">
              <a:defRPr sz="1200" spc="20" baseline="0">
                <a:solidFill>
                  <a:schemeClr val="tx1"/>
                </a:solidFill>
              </a:defRPr>
            </a:lvl1pPr>
          </a:lstStyle>
          <a:p>
            <a:fld id="{B295DEAF-E952-4796-AAEE-4201E40CA590}" type="slidenum">
              <a:rPr lang="en-GB" noProof="0" smtClean="0"/>
              <a:pPr/>
              <a:t>‹Nr.›</a:t>
            </a:fld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220987706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noProof="0" dirty="0" err="1" smtClean="0"/>
              <a:t>Titelmasterformat</a:t>
            </a:r>
            <a:r>
              <a:rPr lang="en-GB" noProof="0" dirty="0" smtClean="0"/>
              <a:t> </a:t>
            </a:r>
            <a:r>
              <a:rPr lang="en-GB" noProof="0" dirty="0" err="1" smtClean="0"/>
              <a:t>durch</a:t>
            </a:r>
            <a:r>
              <a:rPr lang="en-GB" noProof="0" dirty="0" smtClean="0"/>
              <a:t> </a:t>
            </a:r>
            <a:r>
              <a:rPr lang="en-GB" noProof="0" dirty="0" err="1" smtClean="0"/>
              <a:t>Klicken</a:t>
            </a:r>
            <a:r>
              <a:rPr lang="en-GB" noProof="0" dirty="0" smtClean="0"/>
              <a:t> </a:t>
            </a:r>
            <a:r>
              <a:rPr lang="en-GB" noProof="0" dirty="0" err="1" smtClean="0"/>
              <a:t>bearbeiten</a:t>
            </a:r>
            <a:endParaRPr lang="en-GB" noProof="0" dirty="0"/>
          </a:p>
        </p:txBody>
      </p:sp>
      <p:sp>
        <p:nvSpPr>
          <p:cNvPr id="7" name="Datumsplatzhalter 4"/>
          <p:cNvSpPr>
            <a:spLocks noGrp="1"/>
          </p:cNvSpPr>
          <p:nvPr>
            <p:ph type="dt" sz="half" idx="2"/>
          </p:nvPr>
        </p:nvSpPr>
        <p:spPr>
          <a:xfrm>
            <a:off x="6011862" y="6219700"/>
            <a:ext cx="1735937" cy="3600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 spc="20" baseline="0">
                <a:solidFill>
                  <a:schemeClr val="tx1"/>
                </a:solidFill>
              </a:defRPr>
            </a:lvl1pPr>
          </a:lstStyle>
          <a:p>
            <a:fld id="{A1AF2F3D-65AB-492F-90A6-C529ABE0A89B}" type="datetime4">
              <a:rPr lang="en-GB" noProof="0" smtClean="0"/>
              <a:t>13 February 2019</a:t>
            </a:fld>
            <a:endParaRPr lang="en-GB" noProof="0" dirty="0"/>
          </a:p>
        </p:txBody>
      </p:sp>
      <p:sp>
        <p:nvSpPr>
          <p:cNvPr id="8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7747800" y="6219700"/>
            <a:ext cx="792000" cy="360000"/>
          </a:xfrm>
          <a:prstGeom prst="rect">
            <a:avLst/>
          </a:prstGeom>
        </p:spPr>
        <p:txBody>
          <a:bodyPr vert="horz" lIns="0" tIns="45720" rIns="0" bIns="45720" rtlCol="0" anchor="b"/>
          <a:lstStyle>
            <a:lvl1pPr algn="r">
              <a:defRPr sz="1200" spc="20" baseline="0">
                <a:solidFill>
                  <a:schemeClr val="tx1"/>
                </a:solidFill>
              </a:defRPr>
            </a:lvl1pPr>
          </a:lstStyle>
          <a:p>
            <a:fld id="{B295DEAF-E952-4796-AAEE-4201E40CA590}" type="slidenum">
              <a:rPr lang="en-GB" noProof="0" smtClean="0"/>
              <a:pPr/>
              <a:t>‹Nr.›</a:t>
            </a:fld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5220172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7361238" y="404813"/>
            <a:ext cx="1154112" cy="5543550"/>
          </a:xfrm>
        </p:spPr>
        <p:txBody>
          <a:bodyPr vert="eaVert"/>
          <a:lstStyle/>
          <a:p>
            <a:r>
              <a:rPr lang="en-GB" noProof="0" dirty="0" err="1" smtClean="0"/>
              <a:t>Titelmasterformat</a:t>
            </a:r>
            <a:r>
              <a:rPr lang="en-GB" noProof="0" dirty="0" smtClean="0"/>
              <a:t> </a:t>
            </a:r>
            <a:r>
              <a:rPr lang="en-GB" noProof="0" dirty="0" err="1" smtClean="0"/>
              <a:t>durch</a:t>
            </a:r>
            <a:r>
              <a:rPr lang="en-GB" noProof="0" dirty="0" smtClean="0"/>
              <a:t> </a:t>
            </a:r>
            <a:r>
              <a:rPr lang="en-GB" noProof="0" dirty="0" err="1" smtClean="0"/>
              <a:t>Klicken</a:t>
            </a:r>
            <a:r>
              <a:rPr lang="en-GB" noProof="0" dirty="0" smtClean="0"/>
              <a:t> </a:t>
            </a:r>
            <a:r>
              <a:rPr lang="en-GB" noProof="0" dirty="0" err="1" smtClean="0"/>
              <a:t>bearbeiten</a:t>
            </a:r>
            <a:endParaRPr lang="en-GB" noProof="0" dirty="0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628650" y="404813"/>
            <a:ext cx="6553200" cy="5543550"/>
          </a:xfrm>
        </p:spPr>
        <p:txBody>
          <a:bodyPr vert="eaVert"/>
          <a:lstStyle/>
          <a:p>
            <a:pPr lvl="0"/>
            <a:r>
              <a:rPr lang="en-GB" noProof="0" dirty="0" err="1" smtClean="0"/>
              <a:t>Textmasterformat</a:t>
            </a:r>
            <a:r>
              <a:rPr lang="en-GB" noProof="0" dirty="0" smtClean="0"/>
              <a:t> </a:t>
            </a:r>
            <a:r>
              <a:rPr lang="en-GB" noProof="0" dirty="0" err="1" smtClean="0"/>
              <a:t>bearbeiten</a:t>
            </a:r>
            <a:endParaRPr lang="en-GB" noProof="0" dirty="0" smtClean="0"/>
          </a:p>
          <a:p>
            <a:pPr lvl="1"/>
            <a:r>
              <a:rPr lang="en-GB" noProof="0" dirty="0" err="1" smtClean="0"/>
              <a:t>Zweite</a:t>
            </a:r>
            <a:r>
              <a:rPr lang="en-GB" noProof="0" dirty="0" smtClean="0"/>
              <a:t> </a:t>
            </a:r>
            <a:r>
              <a:rPr lang="en-GB" noProof="0" dirty="0" err="1" smtClean="0"/>
              <a:t>Ebene</a:t>
            </a:r>
            <a:endParaRPr lang="en-GB" noProof="0" dirty="0" smtClean="0"/>
          </a:p>
          <a:p>
            <a:pPr lvl="2"/>
            <a:r>
              <a:rPr lang="en-GB" noProof="0" dirty="0" err="1" smtClean="0"/>
              <a:t>Dritte</a:t>
            </a:r>
            <a:r>
              <a:rPr lang="en-GB" noProof="0" dirty="0" smtClean="0"/>
              <a:t> </a:t>
            </a:r>
            <a:r>
              <a:rPr lang="en-GB" noProof="0" dirty="0" err="1" smtClean="0"/>
              <a:t>Ebene</a:t>
            </a:r>
            <a:endParaRPr lang="en-GB" noProof="0" dirty="0" smtClean="0"/>
          </a:p>
          <a:p>
            <a:pPr lvl="3"/>
            <a:r>
              <a:rPr lang="en-GB" noProof="0" dirty="0" err="1" smtClean="0"/>
              <a:t>Vierte</a:t>
            </a:r>
            <a:r>
              <a:rPr lang="en-GB" noProof="0" dirty="0" smtClean="0"/>
              <a:t> </a:t>
            </a:r>
            <a:r>
              <a:rPr lang="en-GB" noProof="0" dirty="0" err="1" smtClean="0"/>
              <a:t>Ebene</a:t>
            </a:r>
            <a:endParaRPr lang="en-GB" noProof="0" dirty="0" smtClean="0"/>
          </a:p>
          <a:p>
            <a:pPr lvl="4"/>
            <a:r>
              <a:rPr lang="en-GB" noProof="0" dirty="0" err="1" smtClean="0"/>
              <a:t>Fünfte</a:t>
            </a:r>
            <a:r>
              <a:rPr lang="en-GB" noProof="0" dirty="0" smtClean="0"/>
              <a:t> </a:t>
            </a:r>
            <a:r>
              <a:rPr lang="en-GB" noProof="0" dirty="0" err="1" smtClean="0"/>
              <a:t>Ebene</a:t>
            </a:r>
            <a:endParaRPr lang="en-GB" noProof="0" dirty="0"/>
          </a:p>
        </p:txBody>
      </p:sp>
      <p:sp>
        <p:nvSpPr>
          <p:cNvPr id="11" name="Datumsplatzhalter 4"/>
          <p:cNvSpPr>
            <a:spLocks noGrp="1"/>
          </p:cNvSpPr>
          <p:nvPr>
            <p:ph type="dt" sz="half" idx="2"/>
          </p:nvPr>
        </p:nvSpPr>
        <p:spPr>
          <a:xfrm>
            <a:off x="6011862" y="6219700"/>
            <a:ext cx="1735937" cy="3600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 spc="20" baseline="0">
                <a:solidFill>
                  <a:schemeClr val="tx1"/>
                </a:solidFill>
              </a:defRPr>
            </a:lvl1pPr>
          </a:lstStyle>
          <a:p>
            <a:fld id="{75CF8339-A3BD-4D32-A2B1-B7BF9EFCE07D}" type="datetime4">
              <a:rPr lang="en-GB" noProof="0" smtClean="0"/>
              <a:t>13 February 2019</a:t>
            </a:fld>
            <a:endParaRPr lang="en-GB" noProof="0" dirty="0"/>
          </a:p>
        </p:txBody>
      </p:sp>
      <p:sp>
        <p:nvSpPr>
          <p:cNvPr id="12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7747800" y="6219700"/>
            <a:ext cx="792000" cy="360000"/>
          </a:xfrm>
          <a:prstGeom prst="rect">
            <a:avLst/>
          </a:prstGeom>
        </p:spPr>
        <p:txBody>
          <a:bodyPr vert="horz" lIns="0" tIns="45720" rIns="0" bIns="45720" rtlCol="0" anchor="b"/>
          <a:lstStyle>
            <a:lvl1pPr algn="r">
              <a:defRPr sz="1200" spc="20" baseline="0">
                <a:solidFill>
                  <a:schemeClr val="tx1"/>
                </a:solidFill>
              </a:defRPr>
            </a:lvl1pPr>
          </a:lstStyle>
          <a:p>
            <a:fld id="{B295DEAF-E952-4796-AAEE-4201E40CA590}" type="slidenum">
              <a:rPr lang="en-GB" noProof="0" smtClean="0"/>
              <a:pPr/>
              <a:t>‹Nr.›</a:t>
            </a:fld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236864627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Benutzerdefinierte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45043" y="222248"/>
            <a:ext cx="8251825" cy="717550"/>
          </a:xfrm>
        </p:spPr>
        <p:txBody>
          <a:bodyPr lIns="0" tIns="0"/>
          <a:lstStyle/>
          <a:p>
            <a:r>
              <a:rPr lang="en-GB" noProof="0" dirty="0" err="1" smtClean="0"/>
              <a:t>Mastertitelformat</a:t>
            </a:r>
            <a:r>
              <a:rPr lang="en-GB" noProof="0" dirty="0" smtClean="0"/>
              <a:t> </a:t>
            </a:r>
            <a:r>
              <a:rPr lang="en-GB" noProof="0" dirty="0" err="1" smtClean="0"/>
              <a:t>bearbeiten</a:t>
            </a:r>
            <a:endParaRPr lang="en-GB" noProof="0" dirty="0"/>
          </a:p>
        </p:txBody>
      </p:sp>
      <p:sp>
        <p:nvSpPr>
          <p:cNvPr id="8" name="Rectangle 15"/>
          <p:cNvSpPr>
            <a:spLocks noGrp="1" noChangeArrowheads="1"/>
          </p:cNvSpPr>
          <p:nvPr>
            <p:ph type="sldNum" sz="quarter" idx="2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8245F4A-627C-46CC-A829-F961C7C41724}" type="slidenum">
              <a:rPr lang="en-GB" noProof="0" smtClean="0"/>
              <a:pPr>
                <a:defRPr/>
              </a:pPr>
              <a:t>‹Nr.›</a:t>
            </a:fld>
            <a:endParaRPr lang="en-GB" noProof="0" dirty="0"/>
          </a:p>
        </p:txBody>
      </p:sp>
      <p:sp>
        <p:nvSpPr>
          <p:cNvPr id="20" name="Inhaltsplatzhalter 2"/>
          <p:cNvSpPr>
            <a:spLocks noGrp="1"/>
          </p:cNvSpPr>
          <p:nvPr>
            <p:ph sz="half" idx="28" hasCustomPrompt="1"/>
          </p:nvPr>
        </p:nvSpPr>
        <p:spPr>
          <a:xfrm>
            <a:off x="683568" y="3645024"/>
            <a:ext cx="2376264" cy="2500272"/>
          </a:xfrm>
        </p:spPr>
        <p:txBody>
          <a:bodyPr tIns="0"/>
          <a:lstStyle>
            <a:lvl1pPr algn="l">
              <a:spcAft>
                <a:spcPts val="1488"/>
              </a:spcAft>
              <a:buSzPct val="100000"/>
              <a:buFontTx/>
              <a:buNone/>
              <a:defRPr/>
            </a:lvl1pPr>
            <a:lvl2pPr>
              <a:buSzPct val="100000"/>
              <a:buFontTx/>
              <a:buBlip>
                <a:blip r:embed="rId2"/>
              </a:buBlip>
              <a:defRPr/>
            </a:lvl2pPr>
            <a:lvl3pPr>
              <a:buSzPct val="100000"/>
              <a:buFontTx/>
              <a:buBlip>
                <a:blip r:embed="rId2"/>
              </a:buBlip>
              <a:defRPr/>
            </a:lvl3pPr>
            <a:lvl4pPr>
              <a:buSzPct val="100000"/>
              <a:buFontTx/>
              <a:buBlip>
                <a:blip r:embed="rId2"/>
              </a:buBlip>
              <a:defRPr/>
            </a:lvl4pPr>
            <a:lvl5pPr>
              <a:buSzPct val="100000"/>
              <a:buFontTx/>
              <a:buBlip>
                <a:blip r:embed="rId2"/>
              </a:buBlip>
              <a:defRPr/>
            </a:lvl5pPr>
          </a:lstStyle>
          <a:p>
            <a:pPr lvl="0"/>
            <a:r>
              <a:rPr lang="en-GB" noProof="0" dirty="0" err="1" smtClean="0"/>
              <a:t>Bild</a:t>
            </a:r>
            <a:endParaRPr lang="en-GB" noProof="0" dirty="0" smtClean="0"/>
          </a:p>
        </p:txBody>
      </p:sp>
      <p:sp>
        <p:nvSpPr>
          <p:cNvPr id="21" name="Inhaltsplatzhalter 2"/>
          <p:cNvSpPr>
            <a:spLocks noGrp="1"/>
          </p:cNvSpPr>
          <p:nvPr>
            <p:ph sz="half" idx="29" hasCustomPrompt="1"/>
          </p:nvPr>
        </p:nvSpPr>
        <p:spPr>
          <a:xfrm>
            <a:off x="703701" y="1042275"/>
            <a:ext cx="2376264" cy="2500272"/>
          </a:xfrm>
        </p:spPr>
        <p:txBody>
          <a:bodyPr tIns="0"/>
          <a:lstStyle>
            <a:lvl1pPr algn="l">
              <a:spcAft>
                <a:spcPts val="1488"/>
              </a:spcAft>
              <a:buSzPct val="100000"/>
              <a:buFontTx/>
              <a:buNone/>
              <a:defRPr/>
            </a:lvl1pPr>
            <a:lvl2pPr>
              <a:buSzPct val="100000"/>
              <a:buFontTx/>
              <a:buBlip>
                <a:blip r:embed="rId2"/>
              </a:buBlip>
              <a:defRPr/>
            </a:lvl2pPr>
            <a:lvl3pPr>
              <a:buSzPct val="100000"/>
              <a:buFontTx/>
              <a:buBlip>
                <a:blip r:embed="rId2"/>
              </a:buBlip>
              <a:defRPr/>
            </a:lvl3pPr>
            <a:lvl4pPr>
              <a:buSzPct val="100000"/>
              <a:buFontTx/>
              <a:buBlip>
                <a:blip r:embed="rId2"/>
              </a:buBlip>
              <a:defRPr/>
            </a:lvl4pPr>
            <a:lvl5pPr>
              <a:buSzPct val="100000"/>
              <a:buFontTx/>
              <a:buBlip>
                <a:blip r:embed="rId2"/>
              </a:buBlip>
              <a:defRPr/>
            </a:lvl5pPr>
          </a:lstStyle>
          <a:p>
            <a:pPr lvl="0"/>
            <a:r>
              <a:rPr lang="en-GB" noProof="0" dirty="0" err="1" smtClean="0"/>
              <a:t>Bild</a:t>
            </a:r>
            <a:endParaRPr lang="en-GB" noProof="0" dirty="0" smtClean="0"/>
          </a:p>
        </p:txBody>
      </p:sp>
      <p:sp>
        <p:nvSpPr>
          <p:cNvPr id="22" name="Inhaltsplatzhalter 2"/>
          <p:cNvSpPr>
            <a:spLocks noGrp="1"/>
          </p:cNvSpPr>
          <p:nvPr>
            <p:ph sz="half" idx="30" hasCustomPrompt="1"/>
          </p:nvPr>
        </p:nvSpPr>
        <p:spPr>
          <a:xfrm>
            <a:off x="6167075" y="3641328"/>
            <a:ext cx="2376264" cy="2500272"/>
          </a:xfrm>
        </p:spPr>
        <p:txBody>
          <a:bodyPr tIns="0"/>
          <a:lstStyle>
            <a:lvl1pPr algn="l">
              <a:spcAft>
                <a:spcPts val="1488"/>
              </a:spcAft>
              <a:buSzPct val="100000"/>
              <a:buFontTx/>
              <a:buNone/>
              <a:defRPr/>
            </a:lvl1pPr>
            <a:lvl2pPr>
              <a:buSzPct val="100000"/>
              <a:buFontTx/>
              <a:buBlip>
                <a:blip r:embed="rId2"/>
              </a:buBlip>
              <a:defRPr/>
            </a:lvl2pPr>
            <a:lvl3pPr>
              <a:buSzPct val="100000"/>
              <a:buFontTx/>
              <a:buBlip>
                <a:blip r:embed="rId2"/>
              </a:buBlip>
              <a:defRPr/>
            </a:lvl3pPr>
            <a:lvl4pPr>
              <a:buSzPct val="100000"/>
              <a:buFontTx/>
              <a:buBlip>
                <a:blip r:embed="rId2"/>
              </a:buBlip>
              <a:defRPr/>
            </a:lvl4pPr>
            <a:lvl5pPr>
              <a:buSzPct val="100000"/>
              <a:buFontTx/>
              <a:buBlip>
                <a:blip r:embed="rId2"/>
              </a:buBlip>
              <a:defRPr/>
            </a:lvl5pPr>
          </a:lstStyle>
          <a:p>
            <a:pPr lvl="0"/>
            <a:r>
              <a:rPr lang="en-GB" noProof="0" dirty="0" err="1" smtClean="0"/>
              <a:t>Bild</a:t>
            </a:r>
            <a:endParaRPr lang="en-GB" noProof="0" dirty="0" smtClean="0"/>
          </a:p>
        </p:txBody>
      </p:sp>
      <p:sp>
        <p:nvSpPr>
          <p:cNvPr id="23" name="Inhaltsplatzhalter 2"/>
          <p:cNvSpPr>
            <a:spLocks noGrp="1"/>
          </p:cNvSpPr>
          <p:nvPr>
            <p:ph sz="half" idx="31" hasCustomPrompt="1"/>
          </p:nvPr>
        </p:nvSpPr>
        <p:spPr>
          <a:xfrm>
            <a:off x="6155574" y="1042275"/>
            <a:ext cx="2376264" cy="2500272"/>
          </a:xfrm>
        </p:spPr>
        <p:txBody>
          <a:bodyPr tIns="0"/>
          <a:lstStyle>
            <a:lvl1pPr algn="l">
              <a:spcAft>
                <a:spcPts val="1488"/>
              </a:spcAft>
              <a:buSzPct val="100000"/>
              <a:buFontTx/>
              <a:buNone/>
              <a:defRPr/>
            </a:lvl1pPr>
            <a:lvl2pPr>
              <a:buSzPct val="100000"/>
              <a:buFontTx/>
              <a:buBlip>
                <a:blip r:embed="rId2"/>
              </a:buBlip>
              <a:defRPr/>
            </a:lvl2pPr>
            <a:lvl3pPr>
              <a:buSzPct val="100000"/>
              <a:buFontTx/>
              <a:buBlip>
                <a:blip r:embed="rId2"/>
              </a:buBlip>
              <a:defRPr/>
            </a:lvl3pPr>
            <a:lvl4pPr>
              <a:buSzPct val="100000"/>
              <a:buFontTx/>
              <a:buBlip>
                <a:blip r:embed="rId2"/>
              </a:buBlip>
              <a:defRPr/>
            </a:lvl4pPr>
            <a:lvl5pPr>
              <a:buSzPct val="100000"/>
              <a:buFontTx/>
              <a:buBlip>
                <a:blip r:embed="rId2"/>
              </a:buBlip>
              <a:defRPr/>
            </a:lvl5pPr>
          </a:lstStyle>
          <a:p>
            <a:pPr lvl="0"/>
            <a:r>
              <a:rPr lang="en-GB" noProof="0" dirty="0" err="1" smtClean="0"/>
              <a:t>Bild</a:t>
            </a:r>
            <a:endParaRPr lang="en-GB" noProof="0" dirty="0" smtClean="0"/>
          </a:p>
        </p:txBody>
      </p:sp>
      <p:sp>
        <p:nvSpPr>
          <p:cNvPr id="24" name="Inhaltsplatzhalter 2"/>
          <p:cNvSpPr>
            <a:spLocks noGrp="1"/>
          </p:cNvSpPr>
          <p:nvPr>
            <p:ph sz="half" idx="32" hasCustomPrompt="1"/>
          </p:nvPr>
        </p:nvSpPr>
        <p:spPr>
          <a:xfrm>
            <a:off x="3482823" y="1042275"/>
            <a:ext cx="2376264" cy="2500272"/>
          </a:xfrm>
        </p:spPr>
        <p:txBody>
          <a:bodyPr tIns="0"/>
          <a:lstStyle>
            <a:lvl1pPr algn="l">
              <a:spcAft>
                <a:spcPts val="1488"/>
              </a:spcAft>
              <a:buSzPct val="100000"/>
              <a:buFontTx/>
              <a:buNone/>
              <a:defRPr/>
            </a:lvl1pPr>
            <a:lvl2pPr>
              <a:buSzPct val="100000"/>
              <a:buFontTx/>
              <a:buBlip>
                <a:blip r:embed="rId2"/>
              </a:buBlip>
              <a:defRPr/>
            </a:lvl2pPr>
            <a:lvl3pPr>
              <a:buSzPct val="100000"/>
              <a:buFontTx/>
              <a:buBlip>
                <a:blip r:embed="rId2"/>
              </a:buBlip>
              <a:defRPr/>
            </a:lvl3pPr>
            <a:lvl4pPr>
              <a:buSzPct val="100000"/>
              <a:buFontTx/>
              <a:buBlip>
                <a:blip r:embed="rId2"/>
              </a:buBlip>
              <a:defRPr/>
            </a:lvl4pPr>
            <a:lvl5pPr>
              <a:buSzPct val="100000"/>
              <a:buFontTx/>
              <a:buBlip>
                <a:blip r:embed="rId2"/>
              </a:buBlip>
              <a:defRPr/>
            </a:lvl5pPr>
          </a:lstStyle>
          <a:p>
            <a:pPr lvl="0"/>
            <a:r>
              <a:rPr lang="en-GB" noProof="0" dirty="0" err="1" smtClean="0"/>
              <a:t>Bild</a:t>
            </a:r>
            <a:endParaRPr lang="en-GB" noProof="0" dirty="0" smtClean="0"/>
          </a:p>
        </p:txBody>
      </p:sp>
      <p:sp>
        <p:nvSpPr>
          <p:cNvPr id="25" name="Inhaltsplatzhalter 2"/>
          <p:cNvSpPr>
            <a:spLocks noGrp="1"/>
          </p:cNvSpPr>
          <p:nvPr>
            <p:ph sz="half" idx="33" hasCustomPrompt="1"/>
          </p:nvPr>
        </p:nvSpPr>
        <p:spPr>
          <a:xfrm>
            <a:off x="3482823" y="3645024"/>
            <a:ext cx="2376264" cy="2500272"/>
          </a:xfrm>
        </p:spPr>
        <p:txBody>
          <a:bodyPr tIns="0"/>
          <a:lstStyle>
            <a:lvl1pPr algn="l">
              <a:spcAft>
                <a:spcPts val="1488"/>
              </a:spcAft>
              <a:buSzPct val="100000"/>
              <a:buFontTx/>
              <a:buNone/>
              <a:defRPr/>
            </a:lvl1pPr>
            <a:lvl2pPr>
              <a:buSzPct val="100000"/>
              <a:buFontTx/>
              <a:buBlip>
                <a:blip r:embed="rId2"/>
              </a:buBlip>
              <a:defRPr/>
            </a:lvl2pPr>
            <a:lvl3pPr>
              <a:buSzPct val="100000"/>
              <a:buFontTx/>
              <a:buBlip>
                <a:blip r:embed="rId2"/>
              </a:buBlip>
              <a:defRPr/>
            </a:lvl3pPr>
            <a:lvl4pPr>
              <a:buSzPct val="100000"/>
              <a:buFontTx/>
              <a:buBlip>
                <a:blip r:embed="rId2"/>
              </a:buBlip>
              <a:defRPr/>
            </a:lvl4pPr>
            <a:lvl5pPr>
              <a:buSzPct val="100000"/>
              <a:buFontTx/>
              <a:buBlip>
                <a:blip r:embed="rId2"/>
              </a:buBlip>
              <a:defRPr/>
            </a:lvl5pPr>
          </a:lstStyle>
          <a:p>
            <a:pPr lvl="0"/>
            <a:r>
              <a:rPr lang="en-GB" noProof="0" dirty="0" err="1" smtClean="0"/>
              <a:t>Bild</a:t>
            </a:r>
            <a:endParaRPr lang="en-GB" noProof="0" dirty="0" smtClean="0"/>
          </a:p>
        </p:txBody>
      </p:sp>
    </p:spTree>
    <p:extLst>
      <p:ext uri="{BB962C8B-B14F-4D97-AF65-F5344CB8AC3E}">
        <p14:creationId xmlns:p14="http://schemas.microsoft.com/office/powerpoint/2010/main" val="404123836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Benutzerdefinierte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36575" y="230718"/>
            <a:ext cx="8251825" cy="717550"/>
          </a:xfrm>
        </p:spPr>
        <p:txBody>
          <a:bodyPr lIns="0" tIns="0"/>
          <a:lstStyle/>
          <a:p>
            <a:r>
              <a:rPr lang="en-GB" noProof="0" dirty="0" err="1" smtClean="0"/>
              <a:t>Mastertitelformat</a:t>
            </a:r>
            <a:r>
              <a:rPr lang="en-GB" noProof="0" dirty="0" smtClean="0"/>
              <a:t> </a:t>
            </a:r>
            <a:r>
              <a:rPr lang="en-GB" noProof="0" dirty="0" err="1" smtClean="0"/>
              <a:t>bearbeiten</a:t>
            </a:r>
            <a:endParaRPr lang="en-GB" noProof="0" dirty="0"/>
          </a:p>
        </p:txBody>
      </p:sp>
      <p:sp>
        <p:nvSpPr>
          <p:cNvPr id="6" name="Inhaltsplatzhalter 2"/>
          <p:cNvSpPr>
            <a:spLocks noGrp="1"/>
          </p:cNvSpPr>
          <p:nvPr>
            <p:ph sz="half" idx="1"/>
          </p:nvPr>
        </p:nvSpPr>
        <p:spPr>
          <a:xfrm>
            <a:off x="539751" y="1484312"/>
            <a:ext cx="3993637" cy="2260037"/>
          </a:xfrm>
        </p:spPr>
        <p:txBody>
          <a:bodyPr tIns="0"/>
          <a:lstStyle>
            <a:lvl1pPr>
              <a:buSzPct val="100000"/>
              <a:buFont typeface="Arial Black"/>
              <a:buChar char="›"/>
              <a:defRPr/>
            </a:lvl1pPr>
            <a:lvl2pPr>
              <a:buSzPct val="100000"/>
              <a:buFont typeface="Arial"/>
              <a:buNone/>
              <a:defRPr/>
            </a:lvl2pPr>
            <a:lvl3pPr>
              <a:buSzPct val="100000"/>
              <a:buFontTx/>
              <a:buBlip>
                <a:blip r:embed="rId2"/>
              </a:buBlip>
              <a:defRPr/>
            </a:lvl3pPr>
            <a:lvl4pPr>
              <a:buSzPct val="100000"/>
              <a:buFontTx/>
              <a:buBlip>
                <a:blip r:embed="rId2"/>
              </a:buBlip>
              <a:defRPr/>
            </a:lvl4pPr>
            <a:lvl5pPr>
              <a:buSzPct val="100000"/>
              <a:buFontTx/>
              <a:buBlip>
                <a:blip r:embed="rId2"/>
              </a:buBlip>
              <a:defRPr/>
            </a:lvl5pPr>
          </a:lstStyle>
          <a:p>
            <a:pPr lvl="0"/>
            <a:r>
              <a:rPr lang="en-GB" noProof="0" dirty="0" err="1" smtClean="0"/>
              <a:t>Mastertextformat</a:t>
            </a:r>
            <a:r>
              <a:rPr lang="en-GB" noProof="0" dirty="0" smtClean="0"/>
              <a:t> </a:t>
            </a:r>
            <a:r>
              <a:rPr lang="en-GB" noProof="0" dirty="0" err="1" smtClean="0"/>
              <a:t>bearbeiten</a:t>
            </a:r>
            <a:endParaRPr lang="en-GB" noProof="0" dirty="0" smtClean="0"/>
          </a:p>
        </p:txBody>
      </p:sp>
      <p:sp>
        <p:nvSpPr>
          <p:cNvPr id="8" name="Inhaltsplatzhalter 2"/>
          <p:cNvSpPr>
            <a:spLocks noGrp="1"/>
          </p:cNvSpPr>
          <p:nvPr>
            <p:ph sz="half" idx="11" hasCustomPrompt="1"/>
          </p:nvPr>
        </p:nvSpPr>
        <p:spPr>
          <a:xfrm>
            <a:off x="539751" y="3922614"/>
            <a:ext cx="3993637" cy="2247850"/>
          </a:xfrm>
        </p:spPr>
        <p:txBody>
          <a:bodyPr tIns="0"/>
          <a:lstStyle>
            <a:lvl1pPr>
              <a:buSzPct val="100000"/>
              <a:buFontTx/>
              <a:buNone/>
              <a:defRPr/>
            </a:lvl1pPr>
            <a:lvl2pPr>
              <a:buSzPct val="100000"/>
              <a:buFontTx/>
              <a:buBlip>
                <a:blip r:embed="rId2"/>
              </a:buBlip>
              <a:defRPr/>
            </a:lvl2pPr>
            <a:lvl3pPr>
              <a:buSzPct val="100000"/>
              <a:buFontTx/>
              <a:buBlip>
                <a:blip r:embed="rId2"/>
              </a:buBlip>
              <a:defRPr/>
            </a:lvl3pPr>
            <a:lvl4pPr>
              <a:buSzPct val="100000"/>
              <a:buFontTx/>
              <a:buBlip>
                <a:blip r:embed="rId2"/>
              </a:buBlip>
              <a:defRPr/>
            </a:lvl4pPr>
            <a:lvl5pPr>
              <a:buSzPct val="100000"/>
              <a:buFontTx/>
              <a:buBlip>
                <a:blip r:embed="rId2"/>
              </a:buBlip>
              <a:defRPr/>
            </a:lvl5pPr>
          </a:lstStyle>
          <a:p>
            <a:pPr lvl="0"/>
            <a:r>
              <a:rPr lang="en-GB" noProof="0" dirty="0" err="1" smtClean="0"/>
              <a:t>Bild</a:t>
            </a:r>
            <a:endParaRPr lang="en-GB" noProof="0" dirty="0" smtClean="0"/>
          </a:p>
        </p:txBody>
      </p:sp>
      <p:sp>
        <p:nvSpPr>
          <p:cNvPr id="12" name="Inhaltsplatzhalter 2"/>
          <p:cNvSpPr>
            <a:spLocks noGrp="1"/>
          </p:cNvSpPr>
          <p:nvPr>
            <p:ph sz="half" idx="14" hasCustomPrompt="1"/>
          </p:nvPr>
        </p:nvSpPr>
        <p:spPr>
          <a:xfrm>
            <a:off x="4702688" y="3922614"/>
            <a:ext cx="3993637" cy="2247850"/>
          </a:xfrm>
        </p:spPr>
        <p:txBody>
          <a:bodyPr tIns="0"/>
          <a:lstStyle>
            <a:lvl1pPr>
              <a:buSzPct val="100000"/>
              <a:buFontTx/>
              <a:buNone/>
              <a:defRPr/>
            </a:lvl1pPr>
            <a:lvl2pPr>
              <a:buSzPct val="100000"/>
              <a:buFontTx/>
              <a:buBlip>
                <a:blip r:embed="rId2"/>
              </a:buBlip>
              <a:defRPr/>
            </a:lvl2pPr>
            <a:lvl3pPr>
              <a:buSzPct val="100000"/>
              <a:buFontTx/>
              <a:buBlip>
                <a:blip r:embed="rId2"/>
              </a:buBlip>
              <a:defRPr/>
            </a:lvl3pPr>
            <a:lvl4pPr>
              <a:buSzPct val="100000"/>
              <a:buFontTx/>
              <a:buBlip>
                <a:blip r:embed="rId2"/>
              </a:buBlip>
              <a:defRPr/>
            </a:lvl4pPr>
            <a:lvl5pPr>
              <a:buSzPct val="100000"/>
              <a:buFontTx/>
              <a:buBlip>
                <a:blip r:embed="rId2"/>
              </a:buBlip>
              <a:defRPr/>
            </a:lvl5pPr>
          </a:lstStyle>
          <a:p>
            <a:pPr lvl="0"/>
            <a:r>
              <a:rPr lang="en-GB" noProof="0" dirty="0" err="1" smtClean="0"/>
              <a:t>Bild</a:t>
            </a:r>
            <a:endParaRPr lang="en-GB" noProof="0" dirty="0" smtClean="0"/>
          </a:p>
        </p:txBody>
      </p:sp>
      <p:sp>
        <p:nvSpPr>
          <p:cNvPr id="13" name="Inhaltsplatzhalter 2"/>
          <p:cNvSpPr>
            <a:spLocks noGrp="1"/>
          </p:cNvSpPr>
          <p:nvPr>
            <p:ph sz="half" idx="15"/>
          </p:nvPr>
        </p:nvSpPr>
        <p:spPr>
          <a:xfrm>
            <a:off x="4702688" y="1484312"/>
            <a:ext cx="3993637" cy="2260037"/>
          </a:xfrm>
        </p:spPr>
        <p:txBody>
          <a:bodyPr tIns="0"/>
          <a:lstStyle>
            <a:lvl1pPr>
              <a:buSzPct val="100000"/>
              <a:buFont typeface="Arial Black"/>
              <a:buChar char="›"/>
              <a:defRPr/>
            </a:lvl1pPr>
            <a:lvl2pPr>
              <a:buSzPct val="100000"/>
              <a:buFontTx/>
              <a:buBlip>
                <a:blip r:embed="rId2"/>
              </a:buBlip>
              <a:defRPr/>
            </a:lvl2pPr>
            <a:lvl3pPr>
              <a:buSzPct val="100000"/>
              <a:buFontTx/>
              <a:buBlip>
                <a:blip r:embed="rId2"/>
              </a:buBlip>
              <a:defRPr/>
            </a:lvl3pPr>
            <a:lvl4pPr>
              <a:buSzPct val="100000"/>
              <a:buFontTx/>
              <a:buBlip>
                <a:blip r:embed="rId2"/>
              </a:buBlip>
              <a:defRPr/>
            </a:lvl4pPr>
            <a:lvl5pPr>
              <a:buSzPct val="100000"/>
              <a:buFontTx/>
              <a:buBlip>
                <a:blip r:embed="rId2"/>
              </a:buBlip>
              <a:defRPr/>
            </a:lvl5pPr>
          </a:lstStyle>
          <a:p>
            <a:pPr lvl="0"/>
            <a:r>
              <a:rPr lang="en-GB" noProof="0" dirty="0" err="1" smtClean="0"/>
              <a:t>Mastertextformat</a:t>
            </a:r>
            <a:r>
              <a:rPr lang="en-GB" noProof="0" dirty="0" smtClean="0"/>
              <a:t> </a:t>
            </a:r>
            <a:r>
              <a:rPr lang="en-GB" noProof="0" dirty="0" err="1" smtClean="0"/>
              <a:t>bearbeiten</a:t>
            </a:r>
            <a:endParaRPr lang="en-GB" noProof="0" dirty="0" smtClean="0"/>
          </a:p>
        </p:txBody>
      </p:sp>
      <p:sp>
        <p:nvSpPr>
          <p:cNvPr id="7" name="Rectangle 15"/>
          <p:cNvSpPr>
            <a:spLocks noGrp="1" noChangeArrowheads="1"/>
          </p:cNvSpPr>
          <p:nvPr>
            <p:ph type="sldNum" sz="quarter" idx="16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E8FCD78-238A-4C8C-80E5-47069CD6179B}" type="slidenum">
              <a:rPr lang="en-GB" noProof="0" smtClean="0"/>
              <a:pPr>
                <a:defRPr/>
              </a:pPr>
              <a:t>‹Nr.›</a:t>
            </a:fld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275960943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_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41867" y="222251"/>
            <a:ext cx="8251825" cy="717550"/>
          </a:xfrm>
        </p:spPr>
        <p:txBody>
          <a:bodyPr lIns="0" tIns="0"/>
          <a:lstStyle/>
          <a:p>
            <a:r>
              <a:rPr lang="en-GB" noProof="0" dirty="0" err="1" smtClean="0"/>
              <a:t>Mastertitelformat</a:t>
            </a:r>
            <a:r>
              <a:rPr lang="en-GB" noProof="0" dirty="0" smtClean="0"/>
              <a:t> </a:t>
            </a:r>
            <a:r>
              <a:rPr lang="en-GB" noProof="0" dirty="0" err="1" smtClean="0"/>
              <a:t>bearbeiten</a:t>
            </a:r>
            <a:endParaRPr lang="en-GB" noProof="0" dirty="0"/>
          </a:p>
        </p:txBody>
      </p:sp>
      <p:sp>
        <p:nvSpPr>
          <p:cNvPr id="12" name="Inhaltsplatzhalter 2"/>
          <p:cNvSpPr>
            <a:spLocks noGrp="1"/>
          </p:cNvSpPr>
          <p:nvPr>
            <p:ph sz="half" idx="15" hasCustomPrompt="1"/>
          </p:nvPr>
        </p:nvSpPr>
        <p:spPr>
          <a:xfrm>
            <a:off x="4914900" y="1136663"/>
            <a:ext cx="4230000" cy="2420224"/>
          </a:xfrm>
        </p:spPr>
        <p:txBody>
          <a:bodyPr tIns="0"/>
          <a:lstStyle>
            <a:lvl1pPr marL="361950" marR="0" indent="-361950" algn="l" defTabSz="623888" rtl="0" eaLnBrk="0" fontAlgn="base" latinLnBrk="0" hangingPunct="0">
              <a:lnSpc>
                <a:spcPct val="100000"/>
              </a:lnSpc>
              <a:spcBef>
                <a:spcPct val="10000"/>
              </a:spcBef>
              <a:spcAft>
                <a:spcPct val="10000"/>
              </a:spcAft>
              <a:buClr>
                <a:schemeClr val="tx1"/>
              </a:buClr>
              <a:buSzPct val="100000"/>
              <a:buFontTx/>
              <a:buNone/>
              <a:tabLst/>
              <a:defRPr/>
            </a:lvl1pPr>
            <a:lvl2pPr>
              <a:buSzPct val="100000"/>
              <a:buFontTx/>
              <a:buBlip>
                <a:blip r:embed="rId2"/>
              </a:buBlip>
              <a:defRPr/>
            </a:lvl2pPr>
            <a:lvl3pPr>
              <a:buSzPct val="100000"/>
              <a:buFontTx/>
              <a:buBlip>
                <a:blip r:embed="rId2"/>
              </a:buBlip>
              <a:defRPr/>
            </a:lvl3pPr>
            <a:lvl4pPr>
              <a:buSzPct val="100000"/>
              <a:buFontTx/>
              <a:buBlip>
                <a:blip r:embed="rId2"/>
              </a:buBlip>
              <a:defRPr/>
            </a:lvl4pPr>
            <a:lvl5pPr>
              <a:buSzPct val="100000"/>
              <a:buFontTx/>
              <a:buBlip>
                <a:blip r:embed="rId2"/>
              </a:buBlip>
              <a:defRPr/>
            </a:lvl5pPr>
          </a:lstStyle>
          <a:p>
            <a:pPr marL="361950" marR="0" lvl="0" indent="-361950" algn="l" defTabSz="623888" rtl="0" eaLnBrk="0" fontAlgn="base" latinLnBrk="0" hangingPunct="0">
              <a:lnSpc>
                <a:spcPct val="100000"/>
              </a:lnSpc>
              <a:spcBef>
                <a:spcPct val="10000"/>
              </a:spcBef>
              <a:spcAft>
                <a:spcPct val="10000"/>
              </a:spcAft>
              <a:buClr>
                <a:schemeClr val="tx1"/>
              </a:buClr>
              <a:buSzPct val="100000"/>
              <a:buFontTx/>
              <a:buNone/>
              <a:tabLst/>
              <a:defRPr/>
            </a:pPr>
            <a:r>
              <a:rPr lang="en-GB" noProof="0" dirty="0" err="1" smtClean="0"/>
              <a:t>Bild</a:t>
            </a:r>
            <a:endParaRPr lang="en-GB" noProof="0" dirty="0" smtClean="0"/>
          </a:p>
          <a:p>
            <a:pPr lvl="0"/>
            <a:endParaRPr lang="en-GB" noProof="0" dirty="0" smtClean="0"/>
          </a:p>
        </p:txBody>
      </p:sp>
      <p:sp>
        <p:nvSpPr>
          <p:cNvPr id="8" name="Inhaltsplatzhalter 2"/>
          <p:cNvSpPr>
            <a:spLocks noGrp="1"/>
          </p:cNvSpPr>
          <p:nvPr>
            <p:ph sz="half" idx="17" hasCustomPrompt="1"/>
          </p:nvPr>
        </p:nvSpPr>
        <p:spPr>
          <a:xfrm>
            <a:off x="546101" y="1136663"/>
            <a:ext cx="4195200" cy="2420224"/>
          </a:xfrm>
        </p:spPr>
        <p:txBody>
          <a:bodyPr tIns="0"/>
          <a:lstStyle>
            <a:lvl1pPr marL="361950" marR="0" indent="-361950" algn="l" defTabSz="623888" rtl="0" eaLnBrk="0" fontAlgn="base" latinLnBrk="0" hangingPunct="0">
              <a:lnSpc>
                <a:spcPct val="100000"/>
              </a:lnSpc>
              <a:spcBef>
                <a:spcPct val="10000"/>
              </a:spcBef>
              <a:spcAft>
                <a:spcPct val="10000"/>
              </a:spcAft>
              <a:buClr>
                <a:schemeClr val="tx1"/>
              </a:buClr>
              <a:buSzPct val="100000"/>
              <a:buFontTx/>
              <a:buNone/>
              <a:tabLst/>
              <a:defRPr/>
            </a:lvl1pPr>
            <a:lvl2pPr>
              <a:buSzPct val="100000"/>
              <a:buFontTx/>
              <a:buBlip>
                <a:blip r:embed="rId2"/>
              </a:buBlip>
              <a:defRPr/>
            </a:lvl2pPr>
            <a:lvl3pPr>
              <a:buSzPct val="100000"/>
              <a:buFontTx/>
              <a:buBlip>
                <a:blip r:embed="rId2"/>
              </a:buBlip>
              <a:defRPr/>
            </a:lvl3pPr>
            <a:lvl4pPr>
              <a:buSzPct val="100000"/>
              <a:buFontTx/>
              <a:buBlip>
                <a:blip r:embed="rId2"/>
              </a:buBlip>
              <a:defRPr/>
            </a:lvl4pPr>
            <a:lvl5pPr>
              <a:buSzPct val="100000"/>
              <a:buFontTx/>
              <a:buBlip>
                <a:blip r:embed="rId2"/>
              </a:buBlip>
              <a:defRPr/>
            </a:lvl5pPr>
          </a:lstStyle>
          <a:p>
            <a:pPr marL="361950" marR="0" lvl="0" indent="-361950" algn="l" defTabSz="623888" rtl="0" eaLnBrk="0" fontAlgn="base" latinLnBrk="0" hangingPunct="0">
              <a:lnSpc>
                <a:spcPct val="100000"/>
              </a:lnSpc>
              <a:spcBef>
                <a:spcPct val="10000"/>
              </a:spcBef>
              <a:spcAft>
                <a:spcPct val="10000"/>
              </a:spcAft>
              <a:buClr>
                <a:schemeClr val="tx1"/>
              </a:buClr>
              <a:buSzPct val="100000"/>
              <a:buFontTx/>
              <a:buNone/>
              <a:tabLst/>
              <a:defRPr/>
            </a:pPr>
            <a:r>
              <a:rPr lang="en-GB" noProof="0" dirty="0" err="1" smtClean="0"/>
              <a:t>Bild</a:t>
            </a:r>
            <a:endParaRPr lang="en-GB" noProof="0" dirty="0" smtClean="0"/>
          </a:p>
          <a:p>
            <a:pPr lvl="0"/>
            <a:endParaRPr lang="en-GB" noProof="0" dirty="0" smtClean="0"/>
          </a:p>
        </p:txBody>
      </p:sp>
      <p:sp>
        <p:nvSpPr>
          <p:cNvPr id="9" name="Inhaltsplatzhalter 2"/>
          <p:cNvSpPr>
            <a:spLocks noGrp="1"/>
          </p:cNvSpPr>
          <p:nvPr>
            <p:ph sz="half" idx="18" hasCustomPrompt="1"/>
          </p:nvPr>
        </p:nvSpPr>
        <p:spPr>
          <a:xfrm>
            <a:off x="546100" y="3751976"/>
            <a:ext cx="8597900" cy="2420224"/>
          </a:xfrm>
        </p:spPr>
        <p:txBody>
          <a:bodyPr tIns="0"/>
          <a:lstStyle>
            <a:lvl1pPr marL="361950" marR="0" indent="-361950" algn="l" defTabSz="623888" rtl="0" eaLnBrk="0" fontAlgn="base" latinLnBrk="0" hangingPunct="0">
              <a:lnSpc>
                <a:spcPct val="100000"/>
              </a:lnSpc>
              <a:spcBef>
                <a:spcPct val="10000"/>
              </a:spcBef>
              <a:spcAft>
                <a:spcPct val="10000"/>
              </a:spcAft>
              <a:buClr>
                <a:schemeClr val="tx1"/>
              </a:buClr>
              <a:buSzPct val="100000"/>
              <a:buFontTx/>
              <a:buNone/>
              <a:tabLst/>
              <a:defRPr/>
            </a:lvl1pPr>
            <a:lvl2pPr>
              <a:buSzPct val="100000"/>
              <a:buFontTx/>
              <a:buBlip>
                <a:blip r:embed="rId2"/>
              </a:buBlip>
              <a:defRPr/>
            </a:lvl2pPr>
            <a:lvl3pPr>
              <a:buSzPct val="100000"/>
              <a:buFontTx/>
              <a:buBlip>
                <a:blip r:embed="rId2"/>
              </a:buBlip>
              <a:defRPr/>
            </a:lvl3pPr>
            <a:lvl4pPr>
              <a:buSzPct val="100000"/>
              <a:buFontTx/>
              <a:buBlip>
                <a:blip r:embed="rId2"/>
              </a:buBlip>
              <a:defRPr/>
            </a:lvl4pPr>
            <a:lvl5pPr>
              <a:buSzPct val="100000"/>
              <a:buFontTx/>
              <a:buBlip>
                <a:blip r:embed="rId2"/>
              </a:buBlip>
              <a:defRPr/>
            </a:lvl5pPr>
          </a:lstStyle>
          <a:p>
            <a:pPr marL="361950" marR="0" lvl="0" indent="-361950" algn="l" defTabSz="623888" rtl="0" eaLnBrk="0" fontAlgn="base" latinLnBrk="0" hangingPunct="0">
              <a:lnSpc>
                <a:spcPct val="100000"/>
              </a:lnSpc>
              <a:spcBef>
                <a:spcPct val="10000"/>
              </a:spcBef>
              <a:spcAft>
                <a:spcPct val="10000"/>
              </a:spcAft>
              <a:buClr>
                <a:schemeClr val="tx1"/>
              </a:buClr>
              <a:buSzPct val="100000"/>
              <a:buFontTx/>
              <a:buNone/>
              <a:tabLst/>
              <a:defRPr/>
            </a:pPr>
            <a:r>
              <a:rPr lang="en-GB" noProof="0" dirty="0" err="1" smtClean="0"/>
              <a:t>Bild</a:t>
            </a:r>
            <a:endParaRPr lang="en-GB" noProof="0" dirty="0" smtClean="0"/>
          </a:p>
          <a:p>
            <a:pPr lvl="0"/>
            <a:endParaRPr lang="en-GB" noProof="0" dirty="0" smtClean="0"/>
          </a:p>
        </p:txBody>
      </p:sp>
      <p:sp>
        <p:nvSpPr>
          <p:cNvPr id="6" name="Rectangle 15"/>
          <p:cNvSpPr>
            <a:spLocks noGrp="1" noChangeArrowheads="1"/>
          </p:cNvSpPr>
          <p:nvPr>
            <p:ph type="sldNum" sz="quarter" idx="19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2450796-6A5C-4112-86C2-50CABFE26A6A}" type="slidenum">
              <a:rPr lang="en-GB" noProof="0" smtClean="0"/>
              <a:pPr>
                <a:defRPr/>
              </a:pPr>
              <a:t>‹Nr.›</a:t>
            </a:fld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427465777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17725" y="404813"/>
            <a:ext cx="7908549" cy="629700"/>
          </a:xfrm>
        </p:spPr>
        <p:txBody>
          <a:bodyPr/>
          <a:lstStyle/>
          <a:p>
            <a:r>
              <a:rPr lang="en-GB" noProof="0" dirty="0" err="1" smtClean="0"/>
              <a:t>Titelmasterformat</a:t>
            </a:r>
            <a:r>
              <a:rPr lang="en-GB" noProof="0" dirty="0" smtClean="0"/>
              <a:t> </a:t>
            </a:r>
            <a:r>
              <a:rPr lang="en-GB" noProof="0" dirty="0" err="1" smtClean="0"/>
              <a:t>durch</a:t>
            </a:r>
            <a:r>
              <a:rPr lang="en-GB" noProof="0" dirty="0" smtClean="0"/>
              <a:t> </a:t>
            </a:r>
            <a:r>
              <a:rPr lang="en-GB" noProof="0" dirty="0" err="1" smtClean="0"/>
              <a:t>Klicken</a:t>
            </a:r>
            <a:r>
              <a:rPr lang="en-GB" noProof="0" dirty="0" smtClean="0"/>
              <a:t> </a:t>
            </a:r>
            <a:r>
              <a:rPr lang="en-GB" noProof="0" dirty="0" err="1" smtClean="0"/>
              <a:t>bearbeiten</a:t>
            </a:r>
            <a:endParaRPr lang="en-GB" noProof="0" dirty="0"/>
          </a:p>
        </p:txBody>
      </p:sp>
      <p:sp>
        <p:nvSpPr>
          <p:cNvPr id="3" name="Inhaltsplatzhalter 2"/>
          <p:cNvSpPr>
            <a:spLocks noGrp="1"/>
          </p:cNvSpPr>
          <p:nvPr>
            <p:ph idx="1" hasCustomPrompt="1"/>
          </p:nvPr>
        </p:nvSpPr>
        <p:spPr>
          <a:xfrm>
            <a:off x="611188" y="1638000"/>
            <a:ext cx="7921625" cy="4309944"/>
          </a:xfrm>
        </p:spPr>
        <p:txBody>
          <a:bodyPr/>
          <a:lstStyle>
            <a:lvl1pPr>
              <a:defRPr sz="2200" baseline="0"/>
            </a:lvl1pPr>
            <a:lvl2pPr>
              <a:defRPr sz="20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</a:lstStyle>
          <a:p>
            <a:pPr lvl="0"/>
            <a:r>
              <a:rPr lang="en-GB" noProof="0" dirty="0" err="1" smtClean="0"/>
              <a:t>Erste</a:t>
            </a:r>
            <a:r>
              <a:rPr lang="en-GB" noProof="0" dirty="0" smtClean="0"/>
              <a:t> </a:t>
            </a:r>
            <a:r>
              <a:rPr lang="en-GB" noProof="0" dirty="0" err="1" smtClean="0"/>
              <a:t>Ebene</a:t>
            </a:r>
            <a:r>
              <a:rPr lang="en-GB" noProof="0" dirty="0" smtClean="0"/>
              <a:t> </a:t>
            </a:r>
          </a:p>
          <a:p>
            <a:pPr lvl="1"/>
            <a:r>
              <a:rPr lang="en-GB" noProof="0" dirty="0" err="1" smtClean="0"/>
              <a:t>Zweite</a:t>
            </a:r>
            <a:r>
              <a:rPr lang="en-GB" noProof="0" dirty="0" smtClean="0"/>
              <a:t> </a:t>
            </a:r>
            <a:r>
              <a:rPr lang="en-GB" noProof="0" dirty="0" err="1" smtClean="0"/>
              <a:t>Ebene</a:t>
            </a:r>
            <a:endParaRPr lang="en-GB" noProof="0" dirty="0" smtClean="0"/>
          </a:p>
          <a:p>
            <a:pPr lvl="2"/>
            <a:r>
              <a:rPr lang="en-GB" noProof="0" dirty="0" err="1" smtClean="0"/>
              <a:t>Dritte</a:t>
            </a:r>
            <a:r>
              <a:rPr lang="en-GB" noProof="0" dirty="0" smtClean="0"/>
              <a:t> </a:t>
            </a:r>
            <a:r>
              <a:rPr lang="en-GB" noProof="0" dirty="0" err="1" smtClean="0"/>
              <a:t>Ebene</a:t>
            </a:r>
            <a:endParaRPr lang="en-GB" noProof="0" dirty="0" smtClean="0"/>
          </a:p>
          <a:p>
            <a:pPr lvl="3"/>
            <a:r>
              <a:rPr lang="en-GB" noProof="0" dirty="0" err="1" smtClean="0"/>
              <a:t>Vierte</a:t>
            </a:r>
            <a:r>
              <a:rPr lang="en-GB" noProof="0" dirty="0" smtClean="0"/>
              <a:t> </a:t>
            </a:r>
            <a:r>
              <a:rPr lang="en-GB" noProof="0" dirty="0" err="1" smtClean="0"/>
              <a:t>Ebene</a:t>
            </a:r>
            <a:endParaRPr lang="en-GB" noProof="0" dirty="0" smtClean="0"/>
          </a:p>
          <a:p>
            <a:pPr lvl="4"/>
            <a:r>
              <a:rPr lang="en-GB" noProof="0" dirty="0" err="1" smtClean="0"/>
              <a:t>Fünfte</a:t>
            </a:r>
            <a:r>
              <a:rPr lang="en-GB" noProof="0" dirty="0" smtClean="0"/>
              <a:t> </a:t>
            </a:r>
            <a:r>
              <a:rPr lang="en-GB" noProof="0" dirty="0" err="1" smtClean="0"/>
              <a:t>Ebene</a:t>
            </a:r>
            <a:endParaRPr lang="en-GB" noProof="0" dirty="0"/>
          </a:p>
        </p:txBody>
      </p:sp>
      <p:sp>
        <p:nvSpPr>
          <p:cNvPr id="11" name="Datumsplatzhalter 4"/>
          <p:cNvSpPr>
            <a:spLocks noGrp="1"/>
          </p:cNvSpPr>
          <p:nvPr>
            <p:ph type="dt" sz="half" idx="2"/>
          </p:nvPr>
        </p:nvSpPr>
        <p:spPr>
          <a:xfrm>
            <a:off x="6011862" y="6219700"/>
            <a:ext cx="1735937" cy="3600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 spc="20" baseline="0">
                <a:solidFill>
                  <a:schemeClr val="tx1"/>
                </a:solidFill>
              </a:defRPr>
            </a:lvl1pPr>
          </a:lstStyle>
          <a:p>
            <a:fld id="{29AF5E0C-915B-4FE3-8BA1-36302552C7A1}" type="datetime4">
              <a:rPr lang="en-GB" noProof="0" smtClean="0"/>
              <a:t>13 February 2019</a:t>
            </a:fld>
            <a:endParaRPr lang="en-GB" noProof="0" dirty="0"/>
          </a:p>
        </p:txBody>
      </p:sp>
      <p:sp>
        <p:nvSpPr>
          <p:cNvPr id="12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7747800" y="6219700"/>
            <a:ext cx="792000" cy="360000"/>
          </a:xfrm>
          <a:prstGeom prst="rect">
            <a:avLst/>
          </a:prstGeom>
        </p:spPr>
        <p:txBody>
          <a:bodyPr vert="horz" lIns="0" tIns="45720" rIns="0" bIns="45720" rtlCol="0" anchor="b"/>
          <a:lstStyle>
            <a:lvl1pPr algn="r">
              <a:defRPr sz="1200" spc="20" baseline="0">
                <a:solidFill>
                  <a:schemeClr val="tx1"/>
                </a:solidFill>
              </a:defRPr>
            </a:lvl1pPr>
          </a:lstStyle>
          <a:p>
            <a:fld id="{B295DEAF-E952-4796-AAEE-4201E40CA590}" type="slidenum">
              <a:rPr lang="en-GB" noProof="0" smtClean="0"/>
              <a:pPr/>
              <a:t>‹Nr.›</a:t>
            </a:fld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259119390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F5149941-BE91-4FEC-8015-ED71231996D1}" type="datetimeFigureOut">
              <a:rPr lang="en-US" smtClean="0"/>
              <a:t>2/13/2019</a:t>
            </a:fld>
            <a:endParaRPr lang="en-US" dirty="0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9E8A02-F335-4180-86B0-71CB36EE56E7}" type="slidenum">
              <a:rPr lang="en-US" smtClean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0147609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el, Inhalt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33400" y="228600"/>
            <a:ext cx="8251825" cy="698500"/>
          </a:xfrm>
        </p:spPr>
        <p:txBody>
          <a:bodyPr lIns="0" tIns="0"/>
          <a:lstStyle/>
          <a:p>
            <a:r>
              <a:rPr lang="de-DE" smtClean="0"/>
              <a:t>Titelmasterformat durch Klicken bearbeiten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533401" y="1484313"/>
            <a:ext cx="3987800" cy="4681537"/>
          </a:xfrm>
        </p:spPr>
        <p:txBody>
          <a:bodyPr tIns="0"/>
          <a:lstStyle>
            <a:lvl1pPr>
              <a:buSzPct val="100000"/>
              <a:buFont typeface="Arial Black"/>
              <a:buChar char="›"/>
              <a:defRPr/>
            </a:lvl1pPr>
            <a:lvl2pPr>
              <a:buSzPct val="100000"/>
              <a:buFont typeface="Arial Black"/>
              <a:buChar char="›"/>
              <a:defRPr/>
            </a:lvl2pPr>
            <a:lvl3pPr>
              <a:buSzPct val="100000"/>
              <a:buFont typeface="Arial Black"/>
              <a:buChar char="›"/>
              <a:defRPr/>
            </a:lvl3pPr>
            <a:lvl4pPr>
              <a:buSzPct val="100000"/>
              <a:buFont typeface="Arial Black"/>
              <a:buChar char="›"/>
              <a:defRPr/>
            </a:lvl4pPr>
            <a:lvl5pPr>
              <a:buSzPct val="100000"/>
              <a:buFont typeface="Arial Black"/>
              <a:buChar char="›"/>
              <a:defRPr/>
            </a:lvl5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 dirty="0"/>
          </a:p>
        </p:txBody>
      </p:sp>
      <p:sp>
        <p:nvSpPr>
          <p:cNvPr id="5" name="Rectangle 15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8294688" y="6494463"/>
            <a:ext cx="508000" cy="287337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ED16A91-9584-45E1-AD60-5A2C5B02BCA2}" type="slidenum">
              <a:rPr lang="de-DE"/>
              <a:pPr>
                <a:defRPr/>
              </a:pPr>
              <a:t>‹Nr.›</a:t>
            </a:fld>
            <a:endParaRPr lang="de-DE" dirty="0"/>
          </a:p>
        </p:txBody>
      </p:sp>
      <p:sp>
        <p:nvSpPr>
          <p:cNvPr id="6" name="Inhaltsplatzhalter 2"/>
          <p:cNvSpPr>
            <a:spLocks noGrp="1"/>
          </p:cNvSpPr>
          <p:nvPr>
            <p:ph sz="half" idx="11" hasCustomPrompt="1"/>
          </p:nvPr>
        </p:nvSpPr>
        <p:spPr>
          <a:xfrm>
            <a:off x="4708525" y="1484313"/>
            <a:ext cx="3987800" cy="4681537"/>
          </a:xfrm>
        </p:spPr>
        <p:txBody>
          <a:bodyPr tIns="0"/>
          <a:lstStyle>
            <a:lvl1pPr>
              <a:buSzPct val="100000"/>
              <a:buFontTx/>
              <a:buNone/>
              <a:defRPr/>
            </a:lvl1pPr>
            <a:lvl2pPr>
              <a:buSzPct val="100000"/>
              <a:buFont typeface="Arial Black"/>
              <a:buChar char="›"/>
              <a:defRPr/>
            </a:lvl2pPr>
            <a:lvl3pPr>
              <a:buSzPct val="100000"/>
              <a:buFont typeface="Arial Black"/>
              <a:buChar char="›"/>
              <a:defRPr/>
            </a:lvl3pPr>
            <a:lvl4pPr>
              <a:buSzPct val="100000"/>
              <a:buFont typeface="Arial Black"/>
              <a:buChar char="›"/>
              <a:defRPr/>
            </a:lvl4pPr>
            <a:lvl5pPr>
              <a:buSzPct val="100000"/>
              <a:buFont typeface="Arial Black"/>
              <a:buChar char="›"/>
              <a:defRPr/>
            </a:lvl5pPr>
          </a:lstStyle>
          <a:p>
            <a:pPr lvl="0"/>
            <a:r>
              <a:rPr lang="de-CH" dirty="0" smtClean="0"/>
              <a:t>Bild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96774601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45044" y="224368"/>
            <a:ext cx="8251825" cy="717550"/>
          </a:xfrm>
        </p:spPr>
        <p:txBody>
          <a:bodyPr lIns="0" tIns="0"/>
          <a:lstStyle/>
          <a:p>
            <a:r>
              <a:rPr lang="de-CH" dirty="0"/>
              <a:t>Mastertitelformat bearbeiten</a:t>
            </a:r>
            <a:endParaRPr lang="de-DE" dirty="0"/>
          </a:p>
        </p:txBody>
      </p:sp>
      <p:sp>
        <p:nvSpPr>
          <p:cNvPr id="13" name="Inhaltsplatzhalter 2"/>
          <p:cNvSpPr>
            <a:spLocks noGrp="1"/>
          </p:cNvSpPr>
          <p:nvPr>
            <p:ph sz="half" idx="1"/>
          </p:nvPr>
        </p:nvSpPr>
        <p:spPr>
          <a:xfrm>
            <a:off x="539751" y="1466850"/>
            <a:ext cx="2628000" cy="4705350"/>
          </a:xfrm>
        </p:spPr>
        <p:txBody>
          <a:bodyPr tIns="0"/>
          <a:lstStyle>
            <a:lvl1pPr marL="361950" marR="0" indent="-361950" algn="l" defTabSz="623888" rtl="0" eaLnBrk="0" fontAlgn="base" latinLnBrk="0" hangingPunct="0">
              <a:lnSpc>
                <a:spcPct val="100000"/>
              </a:lnSpc>
              <a:spcBef>
                <a:spcPct val="10000"/>
              </a:spcBef>
              <a:spcAft>
                <a:spcPct val="10000"/>
              </a:spcAft>
              <a:buClr>
                <a:schemeClr val="tx1"/>
              </a:buClr>
              <a:buSzPct val="100000"/>
              <a:buFontTx/>
              <a:buNone/>
              <a:tabLst/>
              <a:defRPr sz="2000"/>
            </a:lvl1pPr>
            <a:lvl2pPr>
              <a:buSzPct val="100000"/>
              <a:buFontTx/>
              <a:buBlip>
                <a:blip r:embed="rId2"/>
              </a:buBlip>
              <a:defRPr/>
            </a:lvl2pPr>
            <a:lvl3pPr>
              <a:buSzPct val="100000"/>
              <a:buFontTx/>
              <a:buBlip>
                <a:blip r:embed="rId2"/>
              </a:buBlip>
              <a:defRPr/>
            </a:lvl3pPr>
            <a:lvl4pPr>
              <a:buSzPct val="100000"/>
              <a:buFontTx/>
              <a:buBlip>
                <a:blip r:embed="rId2"/>
              </a:buBlip>
              <a:defRPr/>
            </a:lvl4pPr>
            <a:lvl5pPr>
              <a:buSzPct val="100000"/>
              <a:buFontTx/>
              <a:buBlip>
                <a:blip r:embed="rId2"/>
              </a:buBlip>
              <a:defRPr/>
            </a:lvl5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</p:txBody>
      </p:sp>
      <p:sp>
        <p:nvSpPr>
          <p:cNvPr id="14" name="Inhaltsplatzhalter 2"/>
          <p:cNvSpPr>
            <a:spLocks noGrp="1"/>
          </p:cNvSpPr>
          <p:nvPr>
            <p:ph sz="half" idx="10"/>
          </p:nvPr>
        </p:nvSpPr>
        <p:spPr>
          <a:xfrm>
            <a:off x="3315213" y="1466850"/>
            <a:ext cx="2628000" cy="4705350"/>
          </a:xfrm>
        </p:spPr>
        <p:txBody>
          <a:bodyPr tIns="0"/>
          <a:lstStyle>
            <a:lvl1pPr marL="361950" marR="0" indent="-361950" algn="l" defTabSz="623888" rtl="0" eaLnBrk="0" fontAlgn="base" latinLnBrk="0" hangingPunct="0">
              <a:lnSpc>
                <a:spcPct val="100000"/>
              </a:lnSpc>
              <a:spcBef>
                <a:spcPct val="10000"/>
              </a:spcBef>
              <a:spcAft>
                <a:spcPct val="10000"/>
              </a:spcAft>
              <a:buClr>
                <a:schemeClr val="tx1"/>
              </a:buClr>
              <a:buSzPct val="100000"/>
              <a:buFontTx/>
              <a:buNone/>
              <a:tabLst/>
              <a:defRPr sz="2000"/>
            </a:lvl1pPr>
            <a:lvl2pPr>
              <a:buSzPct val="100000"/>
              <a:buFontTx/>
              <a:buBlip>
                <a:blip r:embed="rId2"/>
              </a:buBlip>
              <a:defRPr/>
            </a:lvl2pPr>
            <a:lvl3pPr>
              <a:buSzPct val="100000"/>
              <a:buFontTx/>
              <a:buBlip>
                <a:blip r:embed="rId2"/>
              </a:buBlip>
              <a:defRPr/>
            </a:lvl3pPr>
            <a:lvl4pPr>
              <a:buSzPct val="100000"/>
              <a:buFontTx/>
              <a:buBlip>
                <a:blip r:embed="rId2"/>
              </a:buBlip>
              <a:defRPr/>
            </a:lvl4pPr>
            <a:lvl5pPr>
              <a:buSzPct val="100000"/>
              <a:buFontTx/>
              <a:buBlip>
                <a:blip r:embed="rId2"/>
              </a:buBlip>
              <a:defRPr/>
            </a:lvl5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</p:txBody>
      </p:sp>
      <p:sp>
        <p:nvSpPr>
          <p:cNvPr id="15" name="Inhaltsplatzhalter 2"/>
          <p:cNvSpPr>
            <a:spLocks noGrp="1"/>
          </p:cNvSpPr>
          <p:nvPr>
            <p:ph sz="half" idx="11"/>
          </p:nvPr>
        </p:nvSpPr>
        <p:spPr>
          <a:xfrm>
            <a:off x="6117168" y="1466850"/>
            <a:ext cx="2578100" cy="4705350"/>
          </a:xfrm>
        </p:spPr>
        <p:txBody>
          <a:bodyPr tIns="0"/>
          <a:lstStyle>
            <a:lvl1pPr>
              <a:buSzPct val="100000"/>
              <a:buFont typeface="Arial Black"/>
              <a:buChar char="›"/>
              <a:defRPr sz="2000"/>
            </a:lvl1pPr>
            <a:lvl2pPr>
              <a:buSzPct val="100000"/>
              <a:buFontTx/>
              <a:buBlip>
                <a:blip r:embed="rId2"/>
              </a:buBlip>
              <a:defRPr/>
            </a:lvl2pPr>
            <a:lvl3pPr>
              <a:buSzPct val="100000"/>
              <a:buFontTx/>
              <a:buBlip>
                <a:blip r:embed="rId2"/>
              </a:buBlip>
              <a:defRPr/>
            </a:lvl3pPr>
            <a:lvl4pPr>
              <a:buSzPct val="100000"/>
              <a:buFontTx/>
              <a:buBlip>
                <a:blip r:embed="rId2"/>
              </a:buBlip>
              <a:defRPr/>
            </a:lvl4pPr>
            <a:lvl5pPr>
              <a:buSzPct val="100000"/>
              <a:buFontTx/>
              <a:buBlip>
                <a:blip r:embed="rId2"/>
              </a:buBlip>
              <a:defRPr/>
            </a:lvl5pPr>
          </a:lstStyle>
          <a:p>
            <a:pPr lvl="0"/>
            <a:r>
              <a:rPr lang="de-CH" dirty="0"/>
              <a:t>Mastertextformat bearbeiten</a:t>
            </a:r>
          </a:p>
        </p:txBody>
      </p:sp>
      <p:sp>
        <p:nvSpPr>
          <p:cNvPr id="6" name="Rectangle 1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08847F4-494B-4DF0-A127-17BB4C255DF3}" type="slidenum">
              <a:rPr lang="de-DE"/>
              <a:pPr>
                <a:defRPr/>
              </a:pPr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2064674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36577" y="224368"/>
            <a:ext cx="8251825" cy="717550"/>
          </a:xfrm>
        </p:spPr>
        <p:txBody>
          <a:bodyPr lIns="0" tIns="0"/>
          <a:lstStyle/>
          <a:p>
            <a:r>
              <a:rPr lang="de-CH" dirty="0"/>
              <a:t>Mastertitelformat bearbeiten</a:t>
            </a:r>
            <a:endParaRPr lang="de-DE" dirty="0"/>
          </a:p>
        </p:txBody>
      </p:sp>
      <p:sp>
        <p:nvSpPr>
          <p:cNvPr id="14" name="Inhaltsplatzhalter 2"/>
          <p:cNvSpPr>
            <a:spLocks noGrp="1"/>
          </p:cNvSpPr>
          <p:nvPr>
            <p:ph sz="half" idx="10"/>
          </p:nvPr>
        </p:nvSpPr>
        <p:spPr>
          <a:xfrm>
            <a:off x="539761" y="1123950"/>
            <a:ext cx="2751505" cy="5048250"/>
          </a:xfrm>
        </p:spPr>
        <p:txBody>
          <a:bodyPr tIns="0"/>
          <a:lstStyle>
            <a:lvl1pPr marL="361950" marR="0" indent="-361950" algn="l" defTabSz="623888" rtl="0" eaLnBrk="0" fontAlgn="base" latinLnBrk="0" hangingPunct="0">
              <a:lnSpc>
                <a:spcPct val="100000"/>
              </a:lnSpc>
              <a:spcBef>
                <a:spcPct val="10000"/>
              </a:spcBef>
              <a:spcAft>
                <a:spcPct val="10000"/>
              </a:spcAft>
              <a:buClr>
                <a:schemeClr val="tx1"/>
              </a:buClr>
              <a:buSzPct val="100000"/>
              <a:buFontTx/>
              <a:buNone/>
              <a:tabLst/>
              <a:defRPr/>
            </a:lvl1pPr>
            <a:lvl2pPr>
              <a:buSzPct val="100000"/>
              <a:buFontTx/>
              <a:buBlip>
                <a:blip r:embed="rId2"/>
              </a:buBlip>
              <a:defRPr/>
            </a:lvl2pPr>
            <a:lvl3pPr>
              <a:buSzPct val="100000"/>
              <a:buFontTx/>
              <a:buBlip>
                <a:blip r:embed="rId2"/>
              </a:buBlip>
              <a:defRPr/>
            </a:lvl3pPr>
            <a:lvl4pPr>
              <a:buSzPct val="100000"/>
              <a:buFontTx/>
              <a:buBlip>
                <a:blip r:embed="rId2"/>
              </a:buBlip>
              <a:defRPr/>
            </a:lvl4pPr>
            <a:lvl5pPr>
              <a:buSzPct val="100000"/>
              <a:buFontTx/>
              <a:buBlip>
                <a:blip r:embed="rId2"/>
              </a:buBlip>
              <a:defRPr/>
            </a:lvl5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</p:txBody>
      </p:sp>
      <p:sp>
        <p:nvSpPr>
          <p:cNvPr id="11" name="Inhaltsplatzhalter 2"/>
          <p:cNvSpPr>
            <a:spLocks noGrp="1"/>
          </p:cNvSpPr>
          <p:nvPr>
            <p:ph sz="half" idx="14"/>
          </p:nvPr>
        </p:nvSpPr>
        <p:spPr>
          <a:xfrm>
            <a:off x="3460829" y="1123950"/>
            <a:ext cx="2751505" cy="5048250"/>
          </a:xfrm>
        </p:spPr>
        <p:txBody>
          <a:bodyPr tIns="0"/>
          <a:lstStyle>
            <a:lvl1pPr marL="361950" marR="0" indent="-361950" algn="l" defTabSz="623888" rtl="0" eaLnBrk="0" fontAlgn="base" latinLnBrk="0" hangingPunct="0">
              <a:lnSpc>
                <a:spcPct val="100000"/>
              </a:lnSpc>
              <a:spcBef>
                <a:spcPct val="10000"/>
              </a:spcBef>
              <a:spcAft>
                <a:spcPct val="10000"/>
              </a:spcAft>
              <a:buClr>
                <a:schemeClr val="tx1"/>
              </a:buClr>
              <a:buSzPct val="100000"/>
              <a:buFontTx/>
              <a:buNone/>
              <a:tabLst/>
              <a:defRPr/>
            </a:lvl1pPr>
            <a:lvl2pPr>
              <a:buSzPct val="100000"/>
              <a:buFontTx/>
              <a:buBlip>
                <a:blip r:embed="rId2"/>
              </a:buBlip>
              <a:defRPr/>
            </a:lvl2pPr>
            <a:lvl3pPr>
              <a:buSzPct val="100000"/>
              <a:buFontTx/>
              <a:buBlip>
                <a:blip r:embed="rId2"/>
              </a:buBlip>
              <a:defRPr/>
            </a:lvl3pPr>
            <a:lvl4pPr>
              <a:buSzPct val="100000"/>
              <a:buFontTx/>
              <a:buBlip>
                <a:blip r:embed="rId2"/>
              </a:buBlip>
              <a:defRPr/>
            </a:lvl4pPr>
            <a:lvl5pPr>
              <a:buSzPct val="100000"/>
              <a:buFontTx/>
              <a:buBlip>
                <a:blip r:embed="rId2"/>
              </a:buBlip>
              <a:defRPr/>
            </a:lvl5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</p:txBody>
      </p:sp>
      <p:sp>
        <p:nvSpPr>
          <p:cNvPr id="12" name="Inhaltsplatzhalter 2"/>
          <p:cNvSpPr>
            <a:spLocks noGrp="1"/>
          </p:cNvSpPr>
          <p:nvPr>
            <p:ph sz="half" idx="15"/>
          </p:nvPr>
        </p:nvSpPr>
        <p:spPr>
          <a:xfrm>
            <a:off x="6381896" y="1123950"/>
            <a:ext cx="2751505" cy="5048250"/>
          </a:xfrm>
        </p:spPr>
        <p:txBody>
          <a:bodyPr tIns="0"/>
          <a:lstStyle>
            <a:lvl1pPr marL="361950" marR="0" indent="-361950" algn="l" defTabSz="623888" rtl="0" eaLnBrk="0" fontAlgn="base" latinLnBrk="0" hangingPunct="0">
              <a:lnSpc>
                <a:spcPct val="100000"/>
              </a:lnSpc>
              <a:spcBef>
                <a:spcPct val="10000"/>
              </a:spcBef>
              <a:spcAft>
                <a:spcPct val="10000"/>
              </a:spcAft>
              <a:buClr>
                <a:schemeClr val="tx1"/>
              </a:buClr>
              <a:buSzPct val="100000"/>
              <a:buFontTx/>
              <a:buNone/>
              <a:tabLst/>
              <a:defRPr/>
            </a:lvl1pPr>
            <a:lvl2pPr>
              <a:buSzPct val="100000"/>
              <a:buFontTx/>
              <a:buBlip>
                <a:blip r:embed="rId2"/>
              </a:buBlip>
              <a:defRPr/>
            </a:lvl2pPr>
            <a:lvl3pPr>
              <a:buSzPct val="100000"/>
              <a:buFontTx/>
              <a:buBlip>
                <a:blip r:embed="rId2"/>
              </a:buBlip>
              <a:defRPr/>
            </a:lvl3pPr>
            <a:lvl4pPr>
              <a:buSzPct val="100000"/>
              <a:buFontTx/>
              <a:buBlip>
                <a:blip r:embed="rId2"/>
              </a:buBlip>
              <a:defRPr/>
            </a:lvl4pPr>
            <a:lvl5pPr>
              <a:buSzPct val="100000"/>
              <a:buFontTx/>
              <a:buBlip>
                <a:blip r:embed="rId2"/>
              </a:buBlip>
              <a:defRPr/>
            </a:lvl5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</p:txBody>
      </p:sp>
      <p:sp>
        <p:nvSpPr>
          <p:cNvPr id="7" name="Rectangle 15"/>
          <p:cNvSpPr>
            <a:spLocks noGrp="1" noChangeArrowheads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C5B9D3-46CA-4A65-BEE2-8243C876E86D}" type="slidenum">
              <a:rPr lang="de-DE"/>
              <a:pPr>
                <a:defRPr/>
              </a:pPr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3387470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17725" y="404813"/>
            <a:ext cx="7908549" cy="629700"/>
          </a:xfrm>
        </p:spPr>
        <p:txBody>
          <a:bodyPr/>
          <a:lstStyle/>
          <a:p>
            <a:r>
              <a:rPr lang="en-GB" noProof="0" dirty="0" err="1" smtClean="0"/>
              <a:t>Titelmasterformat</a:t>
            </a:r>
            <a:r>
              <a:rPr lang="en-GB" noProof="0" dirty="0" smtClean="0"/>
              <a:t> </a:t>
            </a:r>
            <a:r>
              <a:rPr lang="en-GB" noProof="0" dirty="0" err="1" smtClean="0"/>
              <a:t>durch</a:t>
            </a:r>
            <a:r>
              <a:rPr lang="en-GB" noProof="0" dirty="0" smtClean="0"/>
              <a:t> </a:t>
            </a:r>
            <a:r>
              <a:rPr lang="en-GB" noProof="0" dirty="0" err="1" smtClean="0"/>
              <a:t>Klicken</a:t>
            </a:r>
            <a:r>
              <a:rPr lang="en-GB" noProof="0" dirty="0" smtClean="0"/>
              <a:t> </a:t>
            </a:r>
            <a:r>
              <a:rPr lang="en-GB" noProof="0" dirty="0" err="1" smtClean="0"/>
              <a:t>bearbeiten</a:t>
            </a:r>
            <a:endParaRPr lang="en-GB" noProof="0" dirty="0"/>
          </a:p>
        </p:txBody>
      </p:sp>
      <p:sp>
        <p:nvSpPr>
          <p:cNvPr id="3" name="Inhaltsplatzhalter 2"/>
          <p:cNvSpPr>
            <a:spLocks noGrp="1"/>
          </p:cNvSpPr>
          <p:nvPr>
            <p:ph idx="1" hasCustomPrompt="1"/>
          </p:nvPr>
        </p:nvSpPr>
        <p:spPr>
          <a:xfrm>
            <a:off x="4680000" y="1638000"/>
            <a:ext cx="3863786" cy="4309944"/>
          </a:xfrm>
        </p:spPr>
        <p:txBody>
          <a:bodyPr/>
          <a:lstStyle>
            <a:lvl1pPr>
              <a:defRPr baseline="0"/>
            </a:lvl1pPr>
          </a:lstStyle>
          <a:p>
            <a:pPr lvl="0"/>
            <a:r>
              <a:rPr lang="en-GB" noProof="0" dirty="0" err="1" smtClean="0"/>
              <a:t>Erste</a:t>
            </a:r>
            <a:r>
              <a:rPr lang="en-GB" noProof="0" dirty="0" smtClean="0"/>
              <a:t> </a:t>
            </a:r>
            <a:r>
              <a:rPr lang="en-GB" noProof="0" dirty="0" err="1" smtClean="0"/>
              <a:t>Ebene</a:t>
            </a:r>
            <a:r>
              <a:rPr lang="en-GB" noProof="0" dirty="0" smtClean="0"/>
              <a:t> </a:t>
            </a:r>
          </a:p>
          <a:p>
            <a:pPr lvl="1"/>
            <a:r>
              <a:rPr lang="en-GB" noProof="0" dirty="0" err="1" smtClean="0"/>
              <a:t>Zweite</a:t>
            </a:r>
            <a:r>
              <a:rPr lang="en-GB" noProof="0" dirty="0" smtClean="0"/>
              <a:t> </a:t>
            </a:r>
            <a:r>
              <a:rPr lang="en-GB" noProof="0" dirty="0" err="1" smtClean="0"/>
              <a:t>Ebene</a:t>
            </a:r>
            <a:endParaRPr lang="en-GB" noProof="0" dirty="0" smtClean="0"/>
          </a:p>
          <a:p>
            <a:pPr lvl="2"/>
            <a:r>
              <a:rPr lang="en-GB" noProof="0" dirty="0" err="1" smtClean="0"/>
              <a:t>Dritte</a:t>
            </a:r>
            <a:r>
              <a:rPr lang="en-GB" noProof="0" dirty="0" smtClean="0"/>
              <a:t> </a:t>
            </a:r>
            <a:r>
              <a:rPr lang="en-GB" noProof="0" dirty="0" err="1" smtClean="0"/>
              <a:t>Ebene</a:t>
            </a:r>
            <a:endParaRPr lang="en-GB" noProof="0" dirty="0" smtClean="0"/>
          </a:p>
          <a:p>
            <a:pPr lvl="3"/>
            <a:r>
              <a:rPr lang="en-GB" noProof="0" dirty="0" err="1" smtClean="0"/>
              <a:t>Vierte</a:t>
            </a:r>
            <a:r>
              <a:rPr lang="en-GB" noProof="0" dirty="0" smtClean="0"/>
              <a:t> </a:t>
            </a:r>
            <a:r>
              <a:rPr lang="en-GB" noProof="0" dirty="0" err="1" smtClean="0"/>
              <a:t>Ebene</a:t>
            </a:r>
            <a:endParaRPr lang="en-GB" noProof="0" dirty="0" smtClean="0"/>
          </a:p>
          <a:p>
            <a:pPr lvl="4"/>
            <a:r>
              <a:rPr lang="en-GB" noProof="0" dirty="0" err="1" smtClean="0"/>
              <a:t>Fünfte</a:t>
            </a:r>
            <a:r>
              <a:rPr lang="en-GB" noProof="0" dirty="0" smtClean="0"/>
              <a:t> </a:t>
            </a:r>
            <a:r>
              <a:rPr lang="en-GB" noProof="0" dirty="0" err="1" smtClean="0"/>
              <a:t>Ebene</a:t>
            </a:r>
            <a:endParaRPr lang="en-GB" noProof="0" dirty="0"/>
          </a:p>
        </p:txBody>
      </p:sp>
      <p:sp>
        <p:nvSpPr>
          <p:cNvPr id="7" name="Inhaltsplatzhalter 2"/>
          <p:cNvSpPr>
            <a:spLocks noGrp="1"/>
          </p:cNvSpPr>
          <p:nvPr>
            <p:ph idx="13" hasCustomPrompt="1"/>
          </p:nvPr>
        </p:nvSpPr>
        <p:spPr>
          <a:xfrm>
            <a:off x="612000" y="1638000"/>
            <a:ext cx="3858261" cy="4309944"/>
          </a:xfrm>
        </p:spPr>
        <p:txBody>
          <a:bodyPr/>
          <a:lstStyle>
            <a:lvl1pPr>
              <a:defRPr baseline="0"/>
            </a:lvl1pPr>
          </a:lstStyle>
          <a:p>
            <a:pPr lvl="0"/>
            <a:r>
              <a:rPr lang="en-GB" noProof="0" dirty="0" err="1" smtClean="0"/>
              <a:t>Erste</a:t>
            </a:r>
            <a:r>
              <a:rPr lang="en-GB" noProof="0" dirty="0" smtClean="0"/>
              <a:t> </a:t>
            </a:r>
            <a:r>
              <a:rPr lang="en-GB" noProof="0" dirty="0" err="1" smtClean="0"/>
              <a:t>Ebene</a:t>
            </a:r>
            <a:r>
              <a:rPr lang="en-GB" noProof="0" dirty="0" smtClean="0"/>
              <a:t> </a:t>
            </a:r>
          </a:p>
          <a:p>
            <a:pPr lvl="1"/>
            <a:r>
              <a:rPr lang="en-GB" noProof="0" dirty="0" err="1" smtClean="0"/>
              <a:t>Zweite</a:t>
            </a:r>
            <a:r>
              <a:rPr lang="en-GB" noProof="0" dirty="0" smtClean="0"/>
              <a:t> </a:t>
            </a:r>
            <a:r>
              <a:rPr lang="en-GB" noProof="0" dirty="0" err="1" smtClean="0"/>
              <a:t>Ebene</a:t>
            </a:r>
            <a:endParaRPr lang="en-GB" noProof="0" dirty="0" smtClean="0"/>
          </a:p>
          <a:p>
            <a:pPr lvl="2"/>
            <a:r>
              <a:rPr lang="en-GB" noProof="0" dirty="0" err="1" smtClean="0"/>
              <a:t>Dritte</a:t>
            </a:r>
            <a:r>
              <a:rPr lang="en-GB" noProof="0" dirty="0" smtClean="0"/>
              <a:t> </a:t>
            </a:r>
            <a:r>
              <a:rPr lang="en-GB" noProof="0" dirty="0" err="1" smtClean="0"/>
              <a:t>Ebene</a:t>
            </a:r>
            <a:endParaRPr lang="en-GB" noProof="0" dirty="0" smtClean="0"/>
          </a:p>
          <a:p>
            <a:pPr lvl="3"/>
            <a:r>
              <a:rPr lang="en-GB" noProof="0" dirty="0" err="1" smtClean="0"/>
              <a:t>Vierte</a:t>
            </a:r>
            <a:r>
              <a:rPr lang="en-GB" noProof="0" dirty="0" smtClean="0"/>
              <a:t> </a:t>
            </a:r>
            <a:r>
              <a:rPr lang="en-GB" noProof="0" dirty="0" err="1" smtClean="0"/>
              <a:t>Ebene</a:t>
            </a:r>
            <a:endParaRPr lang="en-GB" noProof="0" dirty="0" smtClean="0"/>
          </a:p>
          <a:p>
            <a:pPr lvl="4"/>
            <a:r>
              <a:rPr lang="en-GB" noProof="0" dirty="0" err="1" smtClean="0"/>
              <a:t>Fünfte</a:t>
            </a:r>
            <a:r>
              <a:rPr lang="en-GB" noProof="0" dirty="0" smtClean="0"/>
              <a:t> </a:t>
            </a:r>
            <a:r>
              <a:rPr lang="en-GB" noProof="0" dirty="0" err="1" smtClean="0"/>
              <a:t>Ebene</a:t>
            </a:r>
            <a:endParaRPr lang="en-GB" noProof="0" dirty="0"/>
          </a:p>
        </p:txBody>
      </p:sp>
      <p:sp>
        <p:nvSpPr>
          <p:cNvPr id="6" name="Datumsplatzhalter 4"/>
          <p:cNvSpPr>
            <a:spLocks noGrp="1"/>
          </p:cNvSpPr>
          <p:nvPr>
            <p:ph type="dt" sz="half" idx="2"/>
          </p:nvPr>
        </p:nvSpPr>
        <p:spPr>
          <a:xfrm>
            <a:off x="6011862" y="6219700"/>
            <a:ext cx="1735937" cy="3600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 spc="20" baseline="0">
                <a:solidFill>
                  <a:schemeClr val="tx1"/>
                </a:solidFill>
              </a:defRPr>
            </a:lvl1pPr>
          </a:lstStyle>
          <a:p>
            <a:fld id="{C42FA166-E387-41CE-BC1E-1C7859A37C66}" type="datetime4">
              <a:rPr lang="en-GB" noProof="0" smtClean="0"/>
              <a:t>13 February 2019</a:t>
            </a:fld>
            <a:endParaRPr lang="en-GB" noProof="0" dirty="0"/>
          </a:p>
        </p:txBody>
      </p:sp>
      <p:sp>
        <p:nvSpPr>
          <p:cNvPr id="8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7747800" y="6219700"/>
            <a:ext cx="792000" cy="360000"/>
          </a:xfrm>
          <a:prstGeom prst="rect">
            <a:avLst/>
          </a:prstGeom>
        </p:spPr>
        <p:txBody>
          <a:bodyPr vert="horz" lIns="0" tIns="45720" rIns="0" bIns="45720" rtlCol="0" anchor="b"/>
          <a:lstStyle>
            <a:lvl1pPr algn="r">
              <a:defRPr sz="1200" spc="20" baseline="0">
                <a:solidFill>
                  <a:schemeClr val="tx1"/>
                </a:solidFill>
              </a:defRPr>
            </a:lvl1pPr>
          </a:lstStyle>
          <a:p>
            <a:fld id="{B295DEAF-E952-4796-AAEE-4201E40CA590}" type="slidenum">
              <a:rPr lang="en-GB" noProof="0" smtClean="0"/>
              <a:pPr/>
              <a:t>‹Nr.›</a:t>
            </a:fld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314518831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17725" y="404813"/>
            <a:ext cx="7908549" cy="629700"/>
          </a:xfrm>
        </p:spPr>
        <p:txBody>
          <a:bodyPr/>
          <a:lstStyle/>
          <a:p>
            <a:r>
              <a:rPr lang="en-GB" noProof="0" dirty="0" err="1" smtClean="0"/>
              <a:t>Titelmasterformat</a:t>
            </a:r>
            <a:r>
              <a:rPr lang="en-GB" noProof="0" dirty="0" smtClean="0"/>
              <a:t> </a:t>
            </a:r>
            <a:r>
              <a:rPr lang="en-GB" noProof="0" dirty="0" err="1" smtClean="0"/>
              <a:t>durch</a:t>
            </a:r>
            <a:r>
              <a:rPr lang="en-GB" noProof="0" dirty="0" smtClean="0"/>
              <a:t> </a:t>
            </a:r>
            <a:r>
              <a:rPr lang="en-GB" noProof="0" dirty="0" err="1" smtClean="0"/>
              <a:t>Klicken</a:t>
            </a:r>
            <a:r>
              <a:rPr lang="en-GB" noProof="0" dirty="0" smtClean="0"/>
              <a:t> </a:t>
            </a:r>
            <a:r>
              <a:rPr lang="en-GB" noProof="0" dirty="0" err="1" smtClean="0"/>
              <a:t>bearbeiten</a:t>
            </a:r>
            <a:endParaRPr lang="en-GB" noProof="0" dirty="0"/>
          </a:p>
        </p:txBody>
      </p:sp>
      <p:sp>
        <p:nvSpPr>
          <p:cNvPr id="3" name="Inhaltsplatzhalter 2"/>
          <p:cNvSpPr>
            <a:spLocks noGrp="1"/>
          </p:cNvSpPr>
          <p:nvPr>
            <p:ph idx="1" hasCustomPrompt="1"/>
          </p:nvPr>
        </p:nvSpPr>
        <p:spPr>
          <a:xfrm>
            <a:off x="4680000" y="1638000"/>
            <a:ext cx="3852000" cy="4309944"/>
          </a:xfrm>
        </p:spPr>
        <p:txBody>
          <a:bodyPr/>
          <a:lstStyle>
            <a:lvl1pPr marL="0" marR="0" indent="0" algn="ctr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006C8E"/>
              </a:buClr>
              <a:buSzTx/>
              <a:buFont typeface="Arial" panose="020B0604020202020204" pitchFamily="34" charset="0"/>
              <a:buNone/>
              <a:tabLst/>
              <a:defRPr baseline="0"/>
            </a:lvl1pPr>
          </a:lstStyle>
          <a:p>
            <a:pPr marL="0" marR="0" lvl="0" indent="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006C8E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en-GB" noProof="0" dirty="0" err="1" smtClean="0"/>
              <a:t>Hier</a:t>
            </a:r>
            <a:r>
              <a:rPr lang="en-GB" noProof="0" dirty="0" smtClean="0"/>
              <a:t> </a:t>
            </a:r>
            <a:r>
              <a:rPr lang="en-GB" noProof="0" dirty="0" err="1" smtClean="0"/>
              <a:t>Bild</a:t>
            </a:r>
            <a:r>
              <a:rPr lang="en-GB" noProof="0" dirty="0" smtClean="0"/>
              <a:t> </a:t>
            </a:r>
            <a:r>
              <a:rPr lang="en-GB" noProof="0" dirty="0" err="1" smtClean="0"/>
              <a:t>einfügen</a:t>
            </a:r>
            <a:endParaRPr lang="en-GB" noProof="0" dirty="0" smtClean="0"/>
          </a:p>
        </p:txBody>
      </p:sp>
      <p:sp>
        <p:nvSpPr>
          <p:cNvPr id="7" name="Inhaltsplatzhalter 2"/>
          <p:cNvSpPr>
            <a:spLocks noGrp="1"/>
          </p:cNvSpPr>
          <p:nvPr>
            <p:ph idx="13" hasCustomPrompt="1"/>
          </p:nvPr>
        </p:nvSpPr>
        <p:spPr>
          <a:xfrm>
            <a:off x="612000" y="1638000"/>
            <a:ext cx="3852000" cy="4309944"/>
          </a:xfrm>
        </p:spPr>
        <p:txBody>
          <a:bodyPr/>
          <a:lstStyle>
            <a:lvl1pPr>
              <a:defRPr baseline="0"/>
            </a:lvl1pPr>
          </a:lstStyle>
          <a:p>
            <a:pPr lvl="0"/>
            <a:r>
              <a:rPr lang="en-GB" noProof="0" dirty="0" err="1" smtClean="0"/>
              <a:t>Erste</a:t>
            </a:r>
            <a:r>
              <a:rPr lang="en-GB" noProof="0" dirty="0" smtClean="0"/>
              <a:t> </a:t>
            </a:r>
            <a:r>
              <a:rPr lang="en-GB" noProof="0" dirty="0" err="1" smtClean="0"/>
              <a:t>Ebene</a:t>
            </a:r>
            <a:r>
              <a:rPr lang="en-GB" noProof="0" dirty="0" smtClean="0"/>
              <a:t> </a:t>
            </a:r>
          </a:p>
          <a:p>
            <a:pPr lvl="1"/>
            <a:r>
              <a:rPr lang="en-GB" noProof="0" dirty="0" err="1" smtClean="0"/>
              <a:t>Zweite</a:t>
            </a:r>
            <a:r>
              <a:rPr lang="en-GB" noProof="0" dirty="0" smtClean="0"/>
              <a:t> </a:t>
            </a:r>
            <a:r>
              <a:rPr lang="en-GB" noProof="0" dirty="0" err="1" smtClean="0"/>
              <a:t>Ebene</a:t>
            </a:r>
            <a:endParaRPr lang="en-GB" noProof="0" dirty="0" smtClean="0"/>
          </a:p>
          <a:p>
            <a:pPr lvl="2"/>
            <a:r>
              <a:rPr lang="en-GB" noProof="0" dirty="0" err="1" smtClean="0"/>
              <a:t>Dritte</a:t>
            </a:r>
            <a:r>
              <a:rPr lang="en-GB" noProof="0" dirty="0" smtClean="0"/>
              <a:t> </a:t>
            </a:r>
            <a:r>
              <a:rPr lang="en-GB" noProof="0" dirty="0" err="1" smtClean="0"/>
              <a:t>Ebene</a:t>
            </a:r>
            <a:endParaRPr lang="en-GB" noProof="0" dirty="0" smtClean="0"/>
          </a:p>
          <a:p>
            <a:pPr lvl="3"/>
            <a:r>
              <a:rPr lang="en-GB" noProof="0" dirty="0" err="1" smtClean="0"/>
              <a:t>Vierte</a:t>
            </a:r>
            <a:r>
              <a:rPr lang="en-GB" noProof="0" dirty="0" smtClean="0"/>
              <a:t> </a:t>
            </a:r>
            <a:r>
              <a:rPr lang="en-GB" noProof="0" dirty="0" err="1" smtClean="0"/>
              <a:t>Ebene</a:t>
            </a:r>
            <a:endParaRPr lang="en-GB" noProof="0" dirty="0" smtClean="0"/>
          </a:p>
          <a:p>
            <a:pPr lvl="4"/>
            <a:r>
              <a:rPr lang="en-GB" noProof="0" dirty="0" err="1" smtClean="0"/>
              <a:t>Fünfte</a:t>
            </a:r>
            <a:r>
              <a:rPr lang="en-GB" noProof="0" dirty="0" smtClean="0"/>
              <a:t> </a:t>
            </a:r>
            <a:r>
              <a:rPr lang="en-GB" noProof="0" dirty="0" err="1" smtClean="0"/>
              <a:t>Ebene</a:t>
            </a:r>
            <a:endParaRPr lang="en-GB" noProof="0" dirty="0"/>
          </a:p>
        </p:txBody>
      </p:sp>
      <p:sp>
        <p:nvSpPr>
          <p:cNvPr id="6" name="Datumsplatzhalter 4"/>
          <p:cNvSpPr>
            <a:spLocks noGrp="1"/>
          </p:cNvSpPr>
          <p:nvPr>
            <p:ph type="dt" sz="half" idx="2"/>
          </p:nvPr>
        </p:nvSpPr>
        <p:spPr>
          <a:xfrm>
            <a:off x="6011862" y="6219700"/>
            <a:ext cx="1735937" cy="3600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 spc="20" baseline="0">
                <a:solidFill>
                  <a:schemeClr val="tx1"/>
                </a:solidFill>
              </a:defRPr>
            </a:lvl1pPr>
          </a:lstStyle>
          <a:p>
            <a:fld id="{1AA96E3C-D061-46EA-8E3D-8AE551E76E59}" type="datetime4">
              <a:rPr lang="en-GB" noProof="0" smtClean="0"/>
              <a:t>13 February 2019</a:t>
            </a:fld>
            <a:endParaRPr lang="en-GB" noProof="0" dirty="0"/>
          </a:p>
        </p:txBody>
      </p:sp>
      <p:sp>
        <p:nvSpPr>
          <p:cNvPr id="8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7747800" y="6219700"/>
            <a:ext cx="792000" cy="360000"/>
          </a:xfrm>
          <a:prstGeom prst="rect">
            <a:avLst/>
          </a:prstGeom>
        </p:spPr>
        <p:txBody>
          <a:bodyPr vert="horz" lIns="0" tIns="45720" rIns="0" bIns="45720" rtlCol="0" anchor="b"/>
          <a:lstStyle>
            <a:lvl1pPr algn="r">
              <a:defRPr sz="1200" spc="20" baseline="0">
                <a:solidFill>
                  <a:schemeClr val="tx1"/>
                </a:solidFill>
              </a:defRPr>
            </a:lvl1pPr>
          </a:lstStyle>
          <a:p>
            <a:fld id="{B295DEAF-E952-4796-AAEE-4201E40CA590}" type="slidenum">
              <a:rPr lang="en-GB" noProof="0" smtClean="0"/>
              <a:pPr/>
              <a:t>‹Nr.›</a:t>
            </a:fld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50348756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17725" y="404813"/>
            <a:ext cx="7908549" cy="629700"/>
          </a:xfrm>
        </p:spPr>
        <p:txBody>
          <a:bodyPr/>
          <a:lstStyle/>
          <a:p>
            <a:r>
              <a:rPr lang="en-GB" noProof="0" dirty="0" err="1" smtClean="0"/>
              <a:t>Titelmasterformat</a:t>
            </a:r>
            <a:r>
              <a:rPr lang="en-GB" noProof="0" dirty="0" smtClean="0"/>
              <a:t> </a:t>
            </a:r>
            <a:r>
              <a:rPr lang="en-GB" noProof="0" dirty="0" err="1" smtClean="0"/>
              <a:t>durch</a:t>
            </a:r>
            <a:r>
              <a:rPr lang="en-GB" noProof="0" dirty="0" smtClean="0"/>
              <a:t> </a:t>
            </a:r>
            <a:r>
              <a:rPr lang="en-GB" noProof="0" dirty="0" err="1" smtClean="0"/>
              <a:t>Klicken</a:t>
            </a:r>
            <a:r>
              <a:rPr lang="en-GB" noProof="0" dirty="0" smtClean="0"/>
              <a:t> </a:t>
            </a:r>
            <a:r>
              <a:rPr lang="en-GB" noProof="0" dirty="0" err="1" smtClean="0"/>
              <a:t>bearbeiten</a:t>
            </a:r>
            <a:endParaRPr lang="en-GB" noProof="0" dirty="0"/>
          </a:p>
        </p:txBody>
      </p:sp>
      <p:sp>
        <p:nvSpPr>
          <p:cNvPr id="7" name="Inhaltsplatzhalter 2"/>
          <p:cNvSpPr>
            <a:spLocks noGrp="1"/>
          </p:cNvSpPr>
          <p:nvPr>
            <p:ph idx="13" hasCustomPrompt="1"/>
          </p:nvPr>
        </p:nvSpPr>
        <p:spPr>
          <a:xfrm>
            <a:off x="612000" y="2304000"/>
            <a:ext cx="3852000" cy="3644363"/>
          </a:xfrm>
        </p:spPr>
        <p:txBody>
          <a:bodyPr/>
          <a:lstStyle>
            <a:lvl1pPr>
              <a:defRPr baseline="0"/>
            </a:lvl1pPr>
          </a:lstStyle>
          <a:p>
            <a:pPr lvl="0"/>
            <a:r>
              <a:rPr lang="en-GB" noProof="0" dirty="0" err="1" smtClean="0"/>
              <a:t>Erste</a:t>
            </a:r>
            <a:r>
              <a:rPr lang="en-GB" noProof="0" dirty="0" smtClean="0"/>
              <a:t> </a:t>
            </a:r>
            <a:r>
              <a:rPr lang="en-GB" noProof="0" dirty="0" err="1" smtClean="0"/>
              <a:t>Ebene</a:t>
            </a:r>
            <a:r>
              <a:rPr lang="en-GB" noProof="0" dirty="0" smtClean="0"/>
              <a:t> </a:t>
            </a:r>
          </a:p>
          <a:p>
            <a:pPr lvl="1"/>
            <a:r>
              <a:rPr lang="en-GB" noProof="0" dirty="0" err="1" smtClean="0"/>
              <a:t>Zweite</a:t>
            </a:r>
            <a:r>
              <a:rPr lang="en-GB" noProof="0" dirty="0" smtClean="0"/>
              <a:t> </a:t>
            </a:r>
            <a:r>
              <a:rPr lang="en-GB" noProof="0" dirty="0" err="1" smtClean="0"/>
              <a:t>Ebene</a:t>
            </a:r>
            <a:endParaRPr lang="en-GB" noProof="0" dirty="0" smtClean="0"/>
          </a:p>
          <a:p>
            <a:pPr lvl="2"/>
            <a:r>
              <a:rPr lang="en-GB" noProof="0" dirty="0" err="1" smtClean="0"/>
              <a:t>Dritte</a:t>
            </a:r>
            <a:r>
              <a:rPr lang="en-GB" noProof="0" dirty="0" smtClean="0"/>
              <a:t> </a:t>
            </a:r>
            <a:r>
              <a:rPr lang="en-GB" noProof="0" dirty="0" err="1" smtClean="0"/>
              <a:t>Ebene</a:t>
            </a:r>
            <a:endParaRPr lang="en-GB" noProof="0" dirty="0" smtClean="0"/>
          </a:p>
          <a:p>
            <a:pPr lvl="3"/>
            <a:r>
              <a:rPr lang="en-GB" noProof="0" dirty="0" err="1" smtClean="0"/>
              <a:t>Vierte</a:t>
            </a:r>
            <a:r>
              <a:rPr lang="en-GB" noProof="0" dirty="0" smtClean="0"/>
              <a:t> </a:t>
            </a:r>
            <a:r>
              <a:rPr lang="en-GB" noProof="0" dirty="0" err="1" smtClean="0"/>
              <a:t>Ebene</a:t>
            </a:r>
            <a:endParaRPr lang="en-GB" noProof="0" dirty="0" smtClean="0"/>
          </a:p>
          <a:p>
            <a:pPr lvl="4"/>
            <a:r>
              <a:rPr lang="en-GB" noProof="0" dirty="0" err="1" smtClean="0"/>
              <a:t>Fünfte</a:t>
            </a:r>
            <a:r>
              <a:rPr lang="en-GB" noProof="0" dirty="0" smtClean="0"/>
              <a:t> </a:t>
            </a:r>
            <a:r>
              <a:rPr lang="en-GB" noProof="0" dirty="0" err="1" smtClean="0"/>
              <a:t>Ebene</a:t>
            </a:r>
            <a:endParaRPr lang="en-GB" noProof="0" dirty="0"/>
          </a:p>
        </p:txBody>
      </p:sp>
      <p:sp>
        <p:nvSpPr>
          <p:cNvPr id="8" name="Textplatzhalter 2"/>
          <p:cNvSpPr>
            <a:spLocks noGrp="1"/>
          </p:cNvSpPr>
          <p:nvPr>
            <p:ph type="body" idx="14" hasCustomPrompt="1"/>
          </p:nvPr>
        </p:nvSpPr>
        <p:spPr>
          <a:xfrm>
            <a:off x="611188" y="1620000"/>
            <a:ext cx="3852000" cy="458363"/>
          </a:xfrm>
        </p:spPr>
        <p:txBody>
          <a:bodyPr anchor="t"/>
          <a:lstStyle>
            <a:lvl1pPr marL="0" marR="0" indent="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006C8E"/>
              </a:buClr>
              <a:buSzTx/>
              <a:buFont typeface="Arial" panose="020B0604020202020204" pitchFamily="34" charset="0"/>
              <a:buNone/>
              <a:tabLst/>
              <a:defRPr sz="2200" b="1"/>
            </a:lvl1pPr>
            <a:lvl2pPr marL="270000" marR="0" indent="-171450" algn="l" defTabSz="6858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06C8E"/>
              </a:buClr>
              <a:buSzTx/>
              <a:buFont typeface="Arial" panose="020B0604020202020204" pitchFamily="34" charset="0"/>
              <a:buChar char="•"/>
              <a:tabLst/>
              <a:defRPr sz="1500" b="1"/>
            </a:lvl2pPr>
            <a:lvl3pPr marL="540000" marR="0" indent="-171450" algn="l" defTabSz="6858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06C8E"/>
              </a:buClr>
              <a:buSzTx/>
              <a:buFont typeface="Symbol" panose="05050102010706020507" pitchFamily="18" charset="2"/>
              <a:buChar char="-"/>
              <a:tabLst/>
              <a:defRPr sz="1350" b="1"/>
            </a:lvl3pPr>
            <a:lvl4pPr marL="540000" marR="0" indent="-171450" algn="l" defTabSz="6858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06C8E"/>
              </a:buClr>
              <a:buSzTx/>
              <a:buFont typeface="Arial" panose="020B0604020202020204" pitchFamily="34" charset="0"/>
              <a:buChar char="•"/>
              <a:tabLst/>
              <a:defRPr sz="1200" b="1"/>
            </a:lvl4pPr>
            <a:lvl5pPr marL="0" marR="0" indent="0" algn="l" defTabSz="685800" rtl="0" eaLnBrk="1" fontAlgn="auto" latinLnBrk="0" hangingPunct="1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006C8E"/>
              </a:buClr>
              <a:buSzTx/>
              <a:buFont typeface="Arial" panose="020B0604020202020204" pitchFamily="34" charset="0"/>
              <a:buNone/>
              <a:tabLst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marL="0" marR="0" lvl="0" indent="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006C8E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en-GB" noProof="0" dirty="0" err="1" smtClean="0"/>
              <a:t>Untertitelformat</a:t>
            </a:r>
            <a:r>
              <a:rPr lang="en-GB" noProof="0" dirty="0" smtClean="0"/>
              <a:t> </a:t>
            </a:r>
            <a:br>
              <a:rPr lang="en-GB" noProof="0" dirty="0" smtClean="0"/>
            </a:br>
            <a:r>
              <a:rPr lang="en-GB" noProof="0" dirty="0" err="1" smtClean="0"/>
              <a:t>bearbeiten</a:t>
            </a:r>
            <a:endParaRPr lang="en-GB" noProof="0" dirty="0" smtClean="0"/>
          </a:p>
        </p:txBody>
      </p:sp>
      <p:sp>
        <p:nvSpPr>
          <p:cNvPr id="10" name="Inhaltsplatzhalter 2"/>
          <p:cNvSpPr>
            <a:spLocks noGrp="1"/>
          </p:cNvSpPr>
          <p:nvPr>
            <p:ph idx="15" hasCustomPrompt="1"/>
          </p:nvPr>
        </p:nvSpPr>
        <p:spPr>
          <a:xfrm>
            <a:off x="4680000" y="2304000"/>
            <a:ext cx="3852000" cy="3644363"/>
          </a:xfrm>
        </p:spPr>
        <p:txBody>
          <a:bodyPr/>
          <a:lstStyle>
            <a:lvl1pPr>
              <a:defRPr baseline="0"/>
            </a:lvl1pPr>
          </a:lstStyle>
          <a:p>
            <a:pPr lvl="0"/>
            <a:r>
              <a:rPr lang="en-GB" noProof="0" dirty="0" err="1" smtClean="0"/>
              <a:t>Erste</a:t>
            </a:r>
            <a:r>
              <a:rPr lang="en-GB" noProof="0" dirty="0" smtClean="0"/>
              <a:t> </a:t>
            </a:r>
            <a:r>
              <a:rPr lang="en-GB" noProof="0" dirty="0" err="1" smtClean="0"/>
              <a:t>Ebene</a:t>
            </a:r>
            <a:r>
              <a:rPr lang="en-GB" noProof="0" dirty="0" smtClean="0"/>
              <a:t> </a:t>
            </a:r>
          </a:p>
          <a:p>
            <a:pPr lvl="1"/>
            <a:r>
              <a:rPr lang="en-GB" noProof="0" dirty="0" err="1" smtClean="0"/>
              <a:t>Zweite</a:t>
            </a:r>
            <a:r>
              <a:rPr lang="en-GB" noProof="0" dirty="0" smtClean="0"/>
              <a:t> </a:t>
            </a:r>
            <a:r>
              <a:rPr lang="en-GB" noProof="0" dirty="0" err="1" smtClean="0"/>
              <a:t>Ebene</a:t>
            </a:r>
            <a:endParaRPr lang="en-GB" noProof="0" dirty="0" smtClean="0"/>
          </a:p>
          <a:p>
            <a:pPr lvl="2"/>
            <a:r>
              <a:rPr lang="en-GB" noProof="0" dirty="0" err="1" smtClean="0"/>
              <a:t>Dritte</a:t>
            </a:r>
            <a:r>
              <a:rPr lang="en-GB" noProof="0" dirty="0" smtClean="0"/>
              <a:t> </a:t>
            </a:r>
            <a:r>
              <a:rPr lang="en-GB" noProof="0" dirty="0" err="1" smtClean="0"/>
              <a:t>Ebene</a:t>
            </a:r>
            <a:endParaRPr lang="en-GB" noProof="0" dirty="0" smtClean="0"/>
          </a:p>
          <a:p>
            <a:pPr lvl="3"/>
            <a:r>
              <a:rPr lang="en-GB" noProof="0" dirty="0" err="1" smtClean="0"/>
              <a:t>Vierte</a:t>
            </a:r>
            <a:r>
              <a:rPr lang="en-GB" noProof="0" dirty="0" smtClean="0"/>
              <a:t> </a:t>
            </a:r>
            <a:r>
              <a:rPr lang="en-GB" noProof="0" dirty="0" err="1" smtClean="0"/>
              <a:t>Ebene</a:t>
            </a:r>
            <a:endParaRPr lang="en-GB" noProof="0" dirty="0" smtClean="0"/>
          </a:p>
          <a:p>
            <a:pPr lvl="4"/>
            <a:r>
              <a:rPr lang="en-GB" noProof="0" dirty="0" err="1" smtClean="0"/>
              <a:t>Fünfte</a:t>
            </a:r>
            <a:r>
              <a:rPr lang="en-GB" noProof="0" dirty="0" smtClean="0"/>
              <a:t> </a:t>
            </a:r>
            <a:r>
              <a:rPr lang="en-GB" noProof="0" dirty="0" err="1" smtClean="0"/>
              <a:t>Ebene</a:t>
            </a:r>
            <a:endParaRPr lang="en-GB" noProof="0" dirty="0"/>
          </a:p>
        </p:txBody>
      </p:sp>
      <p:sp>
        <p:nvSpPr>
          <p:cNvPr id="11" name="Textplatzhalter 2"/>
          <p:cNvSpPr>
            <a:spLocks noGrp="1"/>
          </p:cNvSpPr>
          <p:nvPr>
            <p:ph type="body" idx="16" hasCustomPrompt="1"/>
          </p:nvPr>
        </p:nvSpPr>
        <p:spPr>
          <a:xfrm>
            <a:off x="4680000" y="1620000"/>
            <a:ext cx="3852000" cy="458363"/>
          </a:xfrm>
        </p:spPr>
        <p:txBody>
          <a:bodyPr anchor="t"/>
          <a:lstStyle>
            <a:lvl1pPr marL="0" marR="0" indent="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006C8E"/>
              </a:buClr>
              <a:buSzTx/>
              <a:buFont typeface="Arial" panose="020B0604020202020204" pitchFamily="34" charset="0"/>
              <a:buNone/>
              <a:tabLst/>
              <a:defRPr sz="2200" b="1"/>
            </a:lvl1pPr>
            <a:lvl2pPr marL="270000" marR="0" indent="-171450" algn="l" defTabSz="6858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06C8E"/>
              </a:buClr>
              <a:buSzTx/>
              <a:buFont typeface="Arial" panose="020B0604020202020204" pitchFamily="34" charset="0"/>
              <a:buChar char="•"/>
              <a:tabLst/>
              <a:defRPr sz="1500" b="1"/>
            </a:lvl2pPr>
            <a:lvl3pPr marL="540000" marR="0" indent="-171450" algn="l" defTabSz="6858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06C8E"/>
              </a:buClr>
              <a:buSzTx/>
              <a:buFont typeface="Symbol" panose="05050102010706020507" pitchFamily="18" charset="2"/>
              <a:buChar char="-"/>
              <a:tabLst/>
              <a:defRPr sz="1350" b="1"/>
            </a:lvl3pPr>
            <a:lvl4pPr marL="540000" marR="0" indent="-171450" algn="l" defTabSz="6858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06C8E"/>
              </a:buClr>
              <a:buSzTx/>
              <a:buFont typeface="Arial" panose="020B0604020202020204" pitchFamily="34" charset="0"/>
              <a:buChar char="•"/>
              <a:tabLst/>
              <a:defRPr sz="1200" b="1"/>
            </a:lvl4pPr>
            <a:lvl5pPr marL="0" marR="0" indent="0" algn="l" defTabSz="685800" rtl="0" eaLnBrk="1" fontAlgn="auto" latinLnBrk="0" hangingPunct="1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006C8E"/>
              </a:buClr>
              <a:buSzTx/>
              <a:buFont typeface="Arial" panose="020B0604020202020204" pitchFamily="34" charset="0"/>
              <a:buNone/>
              <a:tabLst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marL="0" marR="0" lvl="0" indent="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006C8E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en-GB" noProof="0" dirty="0" err="1" smtClean="0"/>
              <a:t>Untertitelformat</a:t>
            </a:r>
            <a:r>
              <a:rPr lang="en-GB" noProof="0" dirty="0" smtClean="0"/>
              <a:t> </a:t>
            </a:r>
            <a:br>
              <a:rPr lang="en-GB" noProof="0" dirty="0" smtClean="0"/>
            </a:br>
            <a:r>
              <a:rPr lang="en-GB" noProof="0" dirty="0" err="1" smtClean="0"/>
              <a:t>bearbeiten</a:t>
            </a:r>
            <a:endParaRPr lang="en-GB" noProof="0" dirty="0" smtClean="0"/>
          </a:p>
        </p:txBody>
      </p:sp>
      <p:sp>
        <p:nvSpPr>
          <p:cNvPr id="12" name="Datumsplatzhalter 4"/>
          <p:cNvSpPr>
            <a:spLocks noGrp="1"/>
          </p:cNvSpPr>
          <p:nvPr>
            <p:ph type="dt" sz="half" idx="2"/>
          </p:nvPr>
        </p:nvSpPr>
        <p:spPr>
          <a:xfrm>
            <a:off x="6011862" y="6219700"/>
            <a:ext cx="1735937" cy="3600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 spc="20" baseline="0">
                <a:solidFill>
                  <a:schemeClr val="tx1"/>
                </a:solidFill>
              </a:defRPr>
            </a:lvl1pPr>
          </a:lstStyle>
          <a:p>
            <a:fld id="{340BE51B-7CC7-4DC3-8781-10962FA4D2C6}" type="datetime4">
              <a:rPr lang="en-GB" noProof="0" smtClean="0"/>
              <a:t>13 February 2019</a:t>
            </a:fld>
            <a:endParaRPr lang="en-GB" noProof="0" dirty="0"/>
          </a:p>
        </p:txBody>
      </p:sp>
      <p:sp>
        <p:nvSpPr>
          <p:cNvPr id="13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7747800" y="6219700"/>
            <a:ext cx="792000" cy="360000"/>
          </a:xfrm>
          <a:prstGeom prst="rect">
            <a:avLst/>
          </a:prstGeom>
        </p:spPr>
        <p:txBody>
          <a:bodyPr vert="horz" lIns="0" tIns="45720" rIns="0" bIns="45720" rtlCol="0" anchor="b"/>
          <a:lstStyle>
            <a:lvl1pPr algn="r">
              <a:defRPr sz="1200" spc="20" baseline="0">
                <a:solidFill>
                  <a:schemeClr val="tx1"/>
                </a:solidFill>
              </a:defRPr>
            </a:lvl1pPr>
          </a:lstStyle>
          <a:p>
            <a:fld id="{B295DEAF-E952-4796-AAEE-4201E40CA590}" type="slidenum">
              <a:rPr lang="en-GB" noProof="0" smtClean="0"/>
              <a:pPr/>
              <a:t>‹Nr.›</a:t>
            </a:fld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76199440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 hasCustomPrompt="1"/>
          </p:nvPr>
        </p:nvSpPr>
        <p:spPr>
          <a:xfrm>
            <a:off x="611188" y="404813"/>
            <a:ext cx="7921625" cy="5543131"/>
          </a:xfrm>
        </p:spPr>
        <p:txBody>
          <a:bodyPr/>
          <a:lstStyle>
            <a:lvl1pPr>
              <a:defRPr baseline="0"/>
            </a:lvl1pPr>
          </a:lstStyle>
          <a:p>
            <a:pPr lvl="0"/>
            <a:r>
              <a:rPr kumimoji="0" lang="en-GB" sz="24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j-ea"/>
                <a:cs typeface="+mj-cs"/>
              </a:rPr>
              <a:t>Titelmasterformat</a:t>
            </a:r>
            <a:r>
              <a:rPr kumimoji="0" lang="en-GB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j-ea"/>
                <a:cs typeface="+mj-cs"/>
              </a:rPr>
              <a:t> </a:t>
            </a:r>
            <a:r>
              <a:rPr kumimoji="0" lang="en-GB" sz="24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j-ea"/>
                <a:cs typeface="+mj-cs"/>
              </a:rPr>
              <a:t>durch</a:t>
            </a:r>
            <a:r>
              <a:rPr kumimoji="0" lang="en-GB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j-ea"/>
                <a:cs typeface="+mj-cs"/>
              </a:rPr>
              <a:t> </a:t>
            </a:r>
            <a:r>
              <a:rPr kumimoji="0" lang="en-GB" sz="24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j-ea"/>
                <a:cs typeface="+mj-cs"/>
              </a:rPr>
              <a:t>Klicken</a:t>
            </a:r>
            <a:r>
              <a:rPr kumimoji="0" lang="en-GB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j-ea"/>
                <a:cs typeface="+mj-cs"/>
              </a:rPr>
              <a:t> </a:t>
            </a:r>
            <a:r>
              <a:rPr kumimoji="0" lang="en-GB" sz="24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j-ea"/>
                <a:cs typeface="+mj-cs"/>
              </a:rPr>
              <a:t>bearbeiten</a:t>
            </a:r>
            <a:r>
              <a:rPr lang="en-GB" dirty="0" smtClean="0"/>
              <a:t/>
            </a:r>
            <a:br>
              <a:rPr lang="en-GB" dirty="0" smtClean="0"/>
            </a:br>
            <a:r>
              <a:rPr lang="en-GB" dirty="0" err="1" smtClean="0"/>
              <a:t>Erste</a:t>
            </a:r>
            <a:r>
              <a:rPr lang="en-GB" dirty="0" smtClean="0"/>
              <a:t> </a:t>
            </a:r>
            <a:r>
              <a:rPr lang="en-GB" dirty="0" err="1" smtClean="0"/>
              <a:t>Ebene</a:t>
            </a:r>
            <a:r>
              <a:rPr lang="en-GB" dirty="0" smtClean="0"/>
              <a:t> </a:t>
            </a:r>
          </a:p>
          <a:p>
            <a:pPr lvl="1"/>
            <a:r>
              <a:rPr lang="en-GB" dirty="0" err="1" smtClean="0"/>
              <a:t>Zweite</a:t>
            </a:r>
            <a:r>
              <a:rPr lang="en-GB" dirty="0" smtClean="0"/>
              <a:t> </a:t>
            </a:r>
            <a:r>
              <a:rPr lang="en-GB" dirty="0" err="1" smtClean="0"/>
              <a:t>Ebene</a:t>
            </a:r>
            <a:endParaRPr lang="en-GB" dirty="0" smtClean="0"/>
          </a:p>
          <a:p>
            <a:pPr lvl="2"/>
            <a:r>
              <a:rPr lang="en-GB" dirty="0" err="1" smtClean="0"/>
              <a:t>Dritte</a:t>
            </a:r>
            <a:r>
              <a:rPr lang="en-GB" dirty="0" smtClean="0"/>
              <a:t> </a:t>
            </a:r>
            <a:r>
              <a:rPr lang="en-GB" dirty="0" err="1" smtClean="0"/>
              <a:t>Ebene</a:t>
            </a:r>
            <a:endParaRPr lang="en-GB" dirty="0" smtClean="0"/>
          </a:p>
          <a:p>
            <a:pPr lvl="3"/>
            <a:r>
              <a:rPr lang="en-GB" dirty="0" err="1" smtClean="0"/>
              <a:t>Vierte</a:t>
            </a:r>
            <a:r>
              <a:rPr lang="en-GB" dirty="0" smtClean="0"/>
              <a:t> </a:t>
            </a:r>
            <a:r>
              <a:rPr lang="en-GB" dirty="0" err="1" smtClean="0"/>
              <a:t>Ebene</a:t>
            </a:r>
            <a:endParaRPr lang="en-GB" dirty="0" smtClean="0"/>
          </a:p>
          <a:p>
            <a:pPr lvl="4"/>
            <a:r>
              <a:rPr lang="en-GB" dirty="0" err="1" smtClean="0"/>
              <a:t>Fünfte</a:t>
            </a:r>
            <a:r>
              <a:rPr lang="en-GB" dirty="0" smtClean="0"/>
              <a:t> </a:t>
            </a:r>
            <a:r>
              <a:rPr lang="en-GB" dirty="0" err="1" smtClean="0"/>
              <a:t>Ebene</a:t>
            </a:r>
            <a:endParaRPr lang="en-GB" dirty="0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2"/>
          </p:nvPr>
        </p:nvSpPr>
        <p:spPr>
          <a:xfrm>
            <a:off x="6011862" y="6219700"/>
            <a:ext cx="1735937" cy="3600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 spc="20" baseline="0">
                <a:solidFill>
                  <a:schemeClr val="tx1"/>
                </a:solidFill>
              </a:defRPr>
            </a:lvl1pPr>
          </a:lstStyle>
          <a:p>
            <a:fld id="{7F6A9B14-3098-45E4-B966-700690EEB6AD}" type="datetime4">
              <a:rPr lang="en-GB" smtClean="0"/>
              <a:t>13 February 2019</a:t>
            </a:fld>
            <a:endParaRPr lang="en-GB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7747800" y="6219700"/>
            <a:ext cx="792000" cy="360000"/>
          </a:xfrm>
          <a:prstGeom prst="rect">
            <a:avLst/>
          </a:prstGeom>
        </p:spPr>
        <p:txBody>
          <a:bodyPr vert="horz" lIns="0" tIns="45720" rIns="0" bIns="45720" rtlCol="0" anchor="b"/>
          <a:lstStyle>
            <a:lvl1pPr algn="r">
              <a:defRPr sz="1200" spc="20" baseline="0">
                <a:solidFill>
                  <a:schemeClr val="tx1"/>
                </a:solidFill>
              </a:defRPr>
            </a:lvl1pPr>
          </a:lstStyle>
          <a:p>
            <a:fld id="{B295DEAF-E952-4796-AAEE-4201E40CA590}" type="slidenum">
              <a:rPr lang="en-GB" smtClean="0"/>
              <a:pPr/>
              <a:t>‹Nr.›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3763193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17725" y="404813"/>
            <a:ext cx="7908549" cy="629700"/>
          </a:xfrm>
        </p:spPr>
        <p:txBody>
          <a:bodyPr/>
          <a:lstStyle/>
          <a:p>
            <a:r>
              <a:rPr lang="en-GB" noProof="0" dirty="0" err="1" smtClean="0"/>
              <a:t>Titelmasterformat</a:t>
            </a:r>
            <a:r>
              <a:rPr lang="en-GB" noProof="0" dirty="0" smtClean="0"/>
              <a:t> </a:t>
            </a:r>
            <a:r>
              <a:rPr lang="en-GB" noProof="0" dirty="0" err="1" smtClean="0"/>
              <a:t>durch</a:t>
            </a:r>
            <a:r>
              <a:rPr lang="en-GB" noProof="0" dirty="0" smtClean="0"/>
              <a:t> </a:t>
            </a:r>
            <a:r>
              <a:rPr lang="en-GB" noProof="0" dirty="0" err="1" smtClean="0"/>
              <a:t>Klicken</a:t>
            </a:r>
            <a:r>
              <a:rPr lang="en-GB" noProof="0" dirty="0" smtClean="0"/>
              <a:t> </a:t>
            </a:r>
            <a:r>
              <a:rPr lang="en-GB" noProof="0" dirty="0" err="1" smtClean="0"/>
              <a:t>bearbeiten</a:t>
            </a:r>
            <a:endParaRPr lang="en-GB" noProof="0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611188" y="1637998"/>
            <a:ext cx="7921625" cy="1980000"/>
          </a:xfrm>
        </p:spPr>
        <p:txBody>
          <a:bodyPr/>
          <a:lstStyle/>
          <a:p>
            <a:pPr lvl="0"/>
            <a:r>
              <a:rPr lang="en-GB" noProof="0" dirty="0" err="1" smtClean="0"/>
              <a:t>Textmasterformat</a:t>
            </a:r>
            <a:r>
              <a:rPr lang="en-GB" noProof="0" dirty="0" smtClean="0"/>
              <a:t> </a:t>
            </a:r>
            <a:r>
              <a:rPr lang="en-GB" noProof="0" dirty="0" err="1" smtClean="0"/>
              <a:t>bearbeiten</a:t>
            </a:r>
            <a:endParaRPr lang="en-GB" noProof="0" dirty="0" smtClean="0"/>
          </a:p>
          <a:p>
            <a:pPr lvl="1"/>
            <a:r>
              <a:rPr lang="en-GB" noProof="0" dirty="0" err="1" smtClean="0"/>
              <a:t>Zweite</a:t>
            </a:r>
            <a:r>
              <a:rPr lang="en-GB" noProof="0" dirty="0" smtClean="0"/>
              <a:t> </a:t>
            </a:r>
            <a:r>
              <a:rPr lang="en-GB" noProof="0" dirty="0" err="1" smtClean="0"/>
              <a:t>Ebene</a:t>
            </a:r>
            <a:endParaRPr lang="en-GB" noProof="0" dirty="0" smtClean="0"/>
          </a:p>
          <a:p>
            <a:pPr lvl="2"/>
            <a:r>
              <a:rPr lang="en-GB" noProof="0" dirty="0" err="1" smtClean="0"/>
              <a:t>Dritte</a:t>
            </a:r>
            <a:r>
              <a:rPr lang="en-GB" noProof="0" dirty="0" smtClean="0"/>
              <a:t> </a:t>
            </a:r>
            <a:r>
              <a:rPr lang="en-GB" noProof="0" dirty="0" err="1" smtClean="0"/>
              <a:t>Ebene</a:t>
            </a:r>
            <a:endParaRPr lang="en-GB" noProof="0" dirty="0" smtClean="0"/>
          </a:p>
          <a:p>
            <a:pPr lvl="3"/>
            <a:r>
              <a:rPr lang="en-GB" noProof="0" dirty="0" err="1" smtClean="0"/>
              <a:t>Vierte</a:t>
            </a:r>
            <a:r>
              <a:rPr lang="en-GB" noProof="0" dirty="0" smtClean="0"/>
              <a:t> </a:t>
            </a:r>
            <a:r>
              <a:rPr lang="en-GB" noProof="0" dirty="0" err="1" smtClean="0"/>
              <a:t>Ebene</a:t>
            </a:r>
            <a:endParaRPr lang="en-GB" noProof="0" dirty="0" smtClean="0"/>
          </a:p>
          <a:p>
            <a:pPr lvl="4"/>
            <a:r>
              <a:rPr lang="en-GB" noProof="0" dirty="0" err="1" smtClean="0"/>
              <a:t>Fünfte</a:t>
            </a:r>
            <a:r>
              <a:rPr lang="en-GB" noProof="0" dirty="0" smtClean="0"/>
              <a:t> </a:t>
            </a:r>
            <a:r>
              <a:rPr lang="en-GB" noProof="0" dirty="0" err="1" smtClean="0"/>
              <a:t>Ebene</a:t>
            </a:r>
            <a:endParaRPr lang="en-GB" noProof="0" dirty="0"/>
          </a:p>
        </p:txBody>
      </p:sp>
      <p:sp>
        <p:nvSpPr>
          <p:cNvPr id="7" name="Inhaltsplatzhalter 2"/>
          <p:cNvSpPr>
            <a:spLocks noGrp="1"/>
          </p:cNvSpPr>
          <p:nvPr>
            <p:ph idx="14" hasCustomPrompt="1"/>
          </p:nvPr>
        </p:nvSpPr>
        <p:spPr>
          <a:xfrm>
            <a:off x="612000" y="3799006"/>
            <a:ext cx="3852000" cy="2149357"/>
          </a:xfrm>
          <a:solidFill>
            <a:schemeClr val="accent1">
              <a:lumMod val="20000"/>
              <a:lumOff val="80000"/>
            </a:schemeClr>
          </a:solidFill>
        </p:spPr>
        <p:txBody>
          <a:bodyPr anchor="ctr"/>
          <a:lstStyle>
            <a:lvl1pPr marL="0" indent="0" algn="ctr">
              <a:buFontTx/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GB" noProof="0" dirty="0" err="1" smtClean="0"/>
              <a:t>Hier</a:t>
            </a:r>
            <a:r>
              <a:rPr lang="en-GB" noProof="0" dirty="0" smtClean="0"/>
              <a:t> </a:t>
            </a:r>
            <a:r>
              <a:rPr lang="en-GB" noProof="0" dirty="0" err="1" smtClean="0"/>
              <a:t>Bild</a:t>
            </a:r>
            <a:r>
              <a:rPr lang="en-GB" noProof="0" dirty="0" smtClean="0"/>
              <a:t> </a:t>
            </a:r>
            <a:r>
              <a:rPr lang="en-GB" noProof="0" dirty="0" err="1" smtClean="0"/>
              <a:t>einfügen</a:t>
            </a:r>
            <a:endParaRPr lang="en-GB" noProof="0" dirty="0"/>
          </a:p>
        </p:txBody>
      </p:sp>
      <p:sp>
        <p:nvSpPr>
          <p:cNvPr id="8" name="Inhaltsplatzhalter 2"/>
          <p:cNvSpPr>
            <a:spLocks noGrp="1"/>
          </p:cNvSpPr>
          <p:nvPr>
            <p:ph idx="15" hasCustomPrompt="1"/>
          </p:nvPr>
        </p:nvSpPr>
        <p:spPr>
          <a:xfrm>
            <a:off x="4680000" y="3805612"/>
            <a:ext cx="3852000" cy="2149357"/>
          </a:xfrm>
          <a:solidFill>
            <a:schemeClr val="accent1">
              <a:lumMod val="20000"/>
              <a:lumOff val="80000"/>
            </a:schemeClr>
          </a:solidFill>
        </p:spPr>
        <p:txBody>
          <a:bodyPr anchor="ctr"/>
          <a:lstStyle>
            <a:lvl1pPr marL="0" indent="0" algn="ctr">
              <a:buFontTx/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GB" noProof="0" dirty="0" err="1" smtClean="0"/>
              <a:t>Hier</a:t>
            </a:r>
            <a:r>
              <a:rPr lang="en-GB" noProof="0" dirty="0" smtClean="0"/>
              <a:t> </a:t>
            </a:r>
            <a:r>
              <a:rPr lang="en-GB" noProof="0" dirty="0" err="1" smtClean="0"/>
              <a:t>Bild</a:t>
            </a:r>
            <a:r>
              <a:rPr lang="en-GB" noProof="0" dirty="0" smtClean="0"/>
              <a:t> </a:t>
            </a:r>
            <a:r>
              <a:rPr lang="en-GB" noProof="0" dirty="0" err="1" smtClean="0"/>
              <a:t>einfügen</a:t>
            </a:r>
            <a:endParaRPr lang="en-GB" noProof="0" dirty="0"/>
          </a:p>
        </p:txBody>
      </p:sp>
      <p:sp>
        <p:nvSpPr>
          <p:cNvPr id="9" name="Datumsplatzhalter 4"/>
          <p:cNvSpPr>
            <a:spLocks noGrp="1"/>
          </p:cNvSpPr>
          <p:nvPr>
            <p:ph type="dt" sz="half" idx="2"/>
          </p:nvPr>
        </p:nvSpPr>
        <p:spPr>
          <a:xfrm>
            <a:off x="6011862" y="6219700"/>
            <a:ext cx="1735937" cy="3600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 spc="20" baseline="0">
                <a:solidFill>
                  <a:schemeClr val="tx1"/>
                </a:solidFill>
              </a:defRPr>
            </a:lvl1pPr>
          </a:lstStyle>
          <a:p>
            <a:fld id="{17869BE4-76DA-4816-B410-E3F0ACECEDFA}" type="datetime4">
              <a:rPr lang="en-GB" noProof="0" smtClean="0"/>
              <a:t>13 February 2019</a:t>
            </a:fld>
            <a:endParaRPr lang="en-GB" noProof="0" dirty="0"/>
          </a:p>
        </p:txBody>
      </p:sp>
      <p:sp>
        <p:nvSpPr>
          <p:cNvPr id="10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7747800" y="6219700"/>
            <a:ext cx="792000" cy="360000"/>
          </a:xfrm>
          <a:prstGeom prst="rect">
            <a:avLst/>
          </a:prstGeom>
        </p:spPr>
        <p:txBody>
          <a:bodyPr vert="horz" lIns="0" tIns="45720" rIns="0" bIns="45720" rtlCol="0" anchor="b"/>
          <a:lstStyle>
            <a:lvl1pPr algn="r">
              <a:defRPr sz="1200" spc="20" baseline="0">
                <a:solidFill>
                  <a:schemeClr val="tx1"/>
                </a:solidFill>
              </a:defRPr>
            </a:lvl1pPr>
          </a:lstStyle>
          <a:p>
            <a:fld id="{B295DEAF-E952-4796-AAEE-4201E40CA590}" type="slidenum">
              <a:rPr lang="en-GB" noProof="0" smtClean="0"/>
              <a:pPr/>
              <a:t>‹Nr.›</a:t>
            </a:fld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277029459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17725" y="404813"/>
            <a:ext cx="7908549" cy="629700"/>
          </a:xfrm>
        </p:spPr>
        <p:txBody>
          <a:bodyPr/>
          <a:lstStyle/>
          <a:p>
            <a:r>
              <a:rPr lang="en-GB" noProof="0" dirty="0" err="1" smtClean="0"/>
              <a:t>Titelmasterformat</a:t>
            </a:r>
            <a:r>
              <a:rPr lang="en-GB" noProof="0" dirty="0" smtClean="0"/>
              <a:t> </a:t>
            </a:r>
            <a:r>
              <a:rPr lang="en-GB" noProof="0" dirty="0" err="1" smtClean="0"/>
              <a:t>durch</a:t>
            </a:r>
            <a:r>
              <a:rPr lang="en-GB" noProof="0" dirty="0" smtClean="0"/>
              <a:t> </a:t>
            </a:r>
            <a:r>
              <a:rPr lang="en-GB" noProof="0" dirty="0" err="1" smtClean="0"/>
              <a:t>Klicken</a:t>
            </a:r>
            <a:r>
              <a:rPr lang="en-GB" noProof="0" dirty="0" smtClean="0"/>
              <a:t> </a:t>
            </a:r>
            <a:r>
              <a:rPr lang="en-GB" noProof="0" dirty="0" err="1" smtClean="0"/>
              <a:t>bearbeiten</a:t>
            </a:r>
            <a:endParaRPr lang="en-GB" noProof="0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611188" y="1637999"/>
            <a:ext cx="3852000" cy="1980000"/>
          </a:xfrm>
        </p:spPr>
        <p:txBody>
          <a:bodyPr/>
          <a:lstStyle/>
          <a:p>
            <a:pPr lvl="0"/>
            <a:r>
              <a:rPr lang="en-GB" noProof="0" dirty="0" err="1" smtClean="0"/>
              <a:t>Textmasterformat</a:t>
            </a:r>
            <a:r>
              <a:rPr lang="en-GB" noProof="0" dirty="0" smtClean="0"/>
              <a:t> </a:t>
            </a:r>
            <a:r>
              <a:rPr lang="en-GB" noProof="0" dirty="0" err="1" smtClean="0"/>
              <a:t>bearbeiten</a:t>
            </a:r>
            <a:endParaRPr lang="en-GB" noProof="0" dirty="0" smtClean="0"/>
          </a:p>
          <a:p>
            <a:pPr lvl="1"/>
            <a:r>
              <a:rPr lang="en-GB" noProof="0" dirty="0" err="1" smtClean="0"/>
              <a:t>Zweite</a:t>
            </a:r>
            <a:r>
              <a:rPr lang="en-GB" noProof="0" dirty="0" smtClean="0"/>
              <a:t> </a:t>
            </a:r>
            <a:r>
              <a:rPr lang="en-GB" noProof="0" dirty="0" err="1" smtClean="0"/>
              <a:t>Ebene</a:t>
            </a:r>
            <a:endParaRPr lang="en-GB" noProof="0" dirty="0" smtClean="0"/>
          </a:p>
          <a:p>
            <a:pPr lvl="2"/>
            <a:r>
              <a:rPr lang="en-GB" noProof="0" dirty="0" err="1" smtClean="0"/>
              <a:t>Dritte</a:t>
            </a:r>
            <a:r>
              <a:rPr lang="en-GB" noProof="0" dirty="0" smtClean="0"/>
              <a:t> </a:t>
            </a:r>
            <a:r>
              <a:rPr lang="en-GB" noProof="0" dirty="0" err="1" smtClean="0"/>
              <a:t>Ebene</a:t>
            </a:r>
            <a:endParaRPr lang="en-GB" noProof="0" dirty="0" smtClean="0"/>
          </a:p>
          <a:p>
            <a:pPr lvl="3"/>
            <a:r>
              <a:rPr lang="en-GB" noProof="0" dirty="0" err="1" smtClean="0"/>
              <a:t>Vierte</a:t>
            </a:r>
            <a:r>
              <a:rPr lang="en-GB" noProof="0" dirty="0" smtClean="0"/>
              <a:t> </a:t>
            </a:r>
            <a:r>
              <a:rPr lang="en-GB" noProof="0" dirty="0" err="1" smtClean="0"/>
              <a:t>Ebene</a:t>
            </a:r>
            <a:endParaRPr lang="en-GB" noProof="0" dirty="0" smtClean="0"/>
          </a:p>
          <a:p>
            <a:pPr lvl="4"/>
            <a:r>
              <a:rPr lang="en-GB" noProof="0" dirty="0" err="1" smtClean="0"/>
              <a:t>Fünfte</a:t>
            </a:r>
            <a:r>
              <a:rPr lang="en-GB" noProof="0" dirty="0" smtClean="0"/>
              <a:t> </a:t>
            </a:r>
            <a:r>
              <a:rPr lang="en-GB" noProof="0" dirty="0" err="1" smtClean="0"/>
              <a:t>Ebene</a:t>
            </a:r>
            <a:endParaRPr lang="en-GB" noProof="0" dirty="0"/>
          </a:p>
        </p:txBody>
      </p:sp>
      <p:sp>
        <p:nvSpPr>
          <p:cNvPr id="7" name="Inhaltsplatzhalter 2"/>
          <p:cNvSpPr>
            <a:spLocks noGrp="1"/>
          </p:cNvSpPr>
          <p:nvPr>
            <p:ph idx="14" hasCustomPrompt="1"/>
          </p:nvPr>
        </p:nvSpPr>
        <p:spPr>
          <a:xfrm>
            <a:off x="612000" y="3799006"/>
            <a:ext cx="3852000" cy="2149357"/>
          </a:xfrm>
          <a:solidFill>
            <a:schemeClr val="accent1">
              <a:lumMod val="20000"/>
              <a:lumOff val="80000"/>
            </a:schemeClr>
          </a:solidFill>
        </p:spPr>
        <p:txBody>
          <a:bodyPr anchor="ctr"/>
          <a:lstStyle>
            <a:lvl1pPr marL="0" indent="0" algn="ctr">
              <a:buFontTx/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GB" noProof="0" dirty="0" err="1" smtClean="0"/>
              <a:t>Hier</a:t>
            </a:r>
            <a:r>
              <a:rPr lang="en-GB" noProof="0" dirty="0" smtClean="0"/>
              <a:t> </a:t>
            </a:r>
            <a:r>
              <a:rPr lang="en-GB" noProof="0" dirty="0" err="1" smtClean="0"/>
              <a:t>Bild</a:t>
            </a:r>
            <a:r>
              <a:rPr lang="en-GB" noProof="0" dirty="0" smtClean="0"/>
              <a:t> </a:t>
            </a:r>
            <a:r>
              <a:rPr lang="en-GB" noProof="0" dirty="0" err="1" smtClean="0"/>
              <a:t>einfügen</a:t>
            </a:r>
            <a:endParaRPr lang="en-GB" noProof="0" dirty="0"/>
          </a:p>
        </p:txBody>
      </p:sp>
      <p:sp>
        <p:nvSpPr>
          <p:cNvPr id="8" name="Inhaltsplatzhalter 2"/>
          <p:cNvSpPr>
            <a:spLocks noGrp="1"/>
          </p:cNvSpPr>
          <p:nvPr>
            <p:ph idx="15" hasCustomPrompt="1"/>
          </p:nvPr>
        </p:nvSpPr>
        <p:spPr>
          <a:xfrm>
            <a:off x="4680000" y="3805612"/>
            <a:ext cx="3852000" cy="2149357"/>
          </a:xfrm>
          <a:solidFill>
            <a:schemeClr val="accent1">
              <a:lumMod val="20000"/>
              <a:lumOff val="80000"/>
            </a:schemeClr>
          </a:solidFill>
        </p:spPr>
        <p:txBody>
          <a:bodyPr anchor="ctr"/>
          <a:lstStyle>
            <a:lvl1pPr marL="0" indent="0" algn="ctr">
              <a:buFontTx/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GB" noProof="0" dirty="0" err="1" smtClean="0"/>
              <a:t>Hier</a:t>
            </a:r>
            <a:r>
              <a:rPr lang="en-GB" noProof="0" dirty="0" smtClean="0"/>
              <a:t> </a:t>
            </a:r>
            <a:r>
              <a:rPr lang="en-GB" noProof="0" dirty="0" err="1" smtClean="0"/>
              <a:t>Bild</a:t>
            </a:r>
            <a:r>
              <a:rPr lang="en-GB" noProof="0" dirty="0" smtClean="0"/>
              <a:t> </a:t>
            </a:r>
            <a:r>
              <a:rPr lang="en-GB" noProof="0" dirty="0" err="1" smtClean="0"/>
              <a:t>einfügen</a:t>
            </a:r>
            <a:endParaRPr lang="en-GB" noProof="0" dirty="0"/>
          </a:p>
        </p:txBody>
      </p:sp>
      <p:sp>
        <p:nvSpPr>
          <p:cNvPr id="9" name="Inhaltsplatzhalter 2"/>
          <p:cNvSpPr>
            <a:spLocks noGrp="1"/>
          </p:cNvSpPr>
          <p:nvPr>
            <p:ph idx="16"/>
          </p:nvPr>
        </p:nvSpPr>
        <p:spPr>
          <a:xfrm>
            <a:off x="4680000" y="1638000"/>
            <a:ext cx="3852000" cy="1980000"/>
          </a:xfrm>
        </p:spPr>
        <p:txBody>
          <a:bodyPr/>
          <a:lstStyle/>
          <a:p>
            <a:pPr lvl="0"/>
            <a:r>
              <a:rPr lang="en-GB" noProof="0" dirty="0" err="1" smtClean="0"/>
              <a:t>Textmasterformat</a:t>
            </a:r>
            <a:r>
              <a:rPr lang="en-GB" noProof="0" dirty="0" smtClean="0"/>
              <a:t> </a:t>
            </a:r>
            <a:r>
              <a:rPr lang="en-GB" noProof="0" dirty="0" err="1" smtClean="0"/>
              <a:t>bearbeiten</a:t>
            </a:r>
            <a:endParaRPr lang="en-GB" noProof="0" dirty="0" smtClean="0"/>
          </a:p>
          <a:p>
            <a:pPr lvl="1"/>
            <a:r>
              <a:rPr lang="en-GB" noProof="0" dirty="0" err="1" smtClean="0"/>
              <a:t>Zweite</a:t>
            </a:r>
            <a:r>
              <a:rPr lang="en-GB" noProof="0" dirty="0" smtClean="0"/>
              <a:t> </a:t>
            </a:r>
            <a:r>
              <a:rPr lang="en-GB" noProof="0" dirty="0" err="1" smtClean="0"/>
              <a:t>Ebene</a:t>
            </a:r>
            <a:endParaRPr lang="en-GB" noProof="0" dirty="0" smtClean="0"/>
          </a:p>
          <a:p>
            <a:pPr lvl="2"/>
            <a:r>
              <a:rPr lang="en-GB" noProof="0" dirty="0" err="1" smtClean="0"/>
              <a:t>Dritte</a:t>
            </a:r>
            <a:r>
              <a:rPr lang="en-GB" noProof="0" dirty="0" smtClean="0"/>
              <a:t> </a:t>
            </a:r>
            <a:r>
              <a:rPr lang="en-GB" noProof="0" dirty="0" err="1" smtClean="0"/>
              <a:t>Ebene</a:t>
            </a:r>
            <a:endParaRPr lang="en-GB" noProof="0" dirty="0" smtClean="0"/>
          </a:p>
          <a:p>
            <a:pPr lvl="3"/>
            <a:r>
              <a:rPr lang="en-GB" noProof="0" dirty="0" err="1" smtClean="0"/>
              <a:t>Vierte</a:t>
            </a:r>
            <a:r>
              <a:rPr lang="en-GB" noProof="0" dirty="0" smtClean="0"/>
              <a:t> </a:t>
            </a:r>
            <a:r>
              <a:rPr lang="en-GB" noProof="0" dirty="0" err="1" smtClean="0"/>
              <a:t>Ebene</a:t>
            </a:r>
            <a:endParaRPr lang="en-GB" noProof="0" dirty="0" smtClean="0"/>
          </a:p>
          <a:p>
            <a:pPr lvl="4"/>
            <a:r>
              <a:rPr lang="en-GB" noProof="0" dirty="0" err="1" smtClean="0"/>
              <a:t>Fünfte</a:t>
            </a:r>
            <a:r>
              <a:rPr lang="en-GB" noProof="0" dirty="0" smtClean="0"/>
              <a:t> </a:t>
            </a:r>
            <a:r>
              <a:rPr lang="en-GB" noProof="0" dirty="0" err="1" smtClean="0"/>
              <a:t>Ebene</a:t>
            </a:r>
            <a:endParaRPr lang="en-GB" noProof="0" dirty="0"/>
          </a:p>
        </p:txBody>
      </p:sp>
      <p:sp>
        <p:nvSpPr>
          <p:cNvPr id="11" name="Datumsplatzhalter 4"/>
          <p:cNvSpPr>
            <a:spLocks noGrp="1"/>
          </p:cNvSpPr>
          <p:nvPr>
            <p:ph type="dt" sz="half" idx="2"/>
          </p:nvPr>
        </p:nvSpPr>
        <p:spPr>
          <a:xfrm>
            <a:off x="6011862" y="6219700"/>
            <a:ext cx="1735937" cy="3600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 spc="20" baseline="0">
                <a:solidFill>
                  <a:schemeClr val="tx1"/>
                </a:solidFill>
              </a:defRPr>
            </a:lvl1pPr>
          </a:lstStyle>
          <a:p>
            <a:fld id="{C3F21FF6-F928-4F30-A537-8AD17F29F5F4}" type="datetime4">
              <a:rPr lang="en-GB" noProof="0" smtClean="0"/>
              <a:t>13 February 2019</a:t>
            </a:fld>
            <a:endParaRPr lang="en-GB" noProof="0" dirty="0"/>
          </a:p>
        </p:txBody>
      </p:sp>
      <p:sp>
        <p:nvSpPr>
          <p:cNvPr id="12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7747800" y="6219700"/>
            <a:ext cx="792000" cy="360000"/>
          </a:xfrm>
          <a:prstGeom prst="rect">
            <a:avLst/>
          </a:prstGeom>
        </p:spPr>
        <p:txBody>
          <a:bodyPr vert="horz" lIns="0" tIns="45720" rIns="0" bIns="45720" rtlCol="0" anchor="b"/>
          <a:lstStyle>
            <a:lvl1pPr algn="r">
              <a:defRPr sz="1200" spc="20" baseline="0">
                <a:solidFill>
                  <a:schemeClr val="tx1"/>
                </a:solidFill>
              </a:defRPr>
            </a:lvl1pPr>
          </a:lstStyle>
          <a:p>
            <a:fld id="{B295DEAF-E952-4796-AAEE-4201E40CA590}" type="slidenum">
              <a:rPr lang="en-GB" noProof="0" smtClean="0"/>
              <a:pPr/>
              <a:t>‹Nr.›</a:t>
            </a:fld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368790339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17725" y="404813"/>
            <a:ext cx="7908549" cy="629700"/>
          </a:xfrm>
        </p:spPr>
        <p:txBody>
          <a:bodyPr/>
          <a:lstStyle/>
          <a:p>
            <a:r>
              <a:rPr lang="en-GB" noProof="0" dirty="0" err="1" smtClean="0"/>
              <a:t>Titelmasterformat</a:t>
            </a:r>
            <a:r>
              <a:rPr lang="en-GB" noProof="0" dirty="0" smtClean="0"/>
              <a:t> </a:t>
            </a:r>
            <a:r>
              <a:rPr lang="en-GB" noProof="0" dirty="0" err="1" smtClean="0"/>
              <a:t>durch</a:t>
            </a:r>
            <a:r>
              <a:rPr lang="en-GB" noProof="0" dirty="0" smtClean="0"/>
              <a:t> </a:t>
            </a:r>
            <a:r>
              <a:rPr lang="en-GB" noProof="0" dirty="0" err="1" smtClean="0"/>
              <a:t>Klicken</a:t>
            </a:r>
            <a:r>
              <a:rPr lang="en-GB" noProof="0" dirty="0" smtClean="0"/>
              <a:t> </a:t>
            </a:r>
            <a:r>
              <a:rPr lang="en-GB" noProof="0" dirty="0" err="1" smtClean="0"/>
              <a:t>bearbeiten</a:t>
            </a:r>
            <a:endParaRPr lang="en-GB" noProof="0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611188" y="1637999"/>
            <a:ext cx="3852000" cy="1980000"/>
          </a:xfrm>
        </p:spPr>
        <p:txBody>
          <a:bodyPr/>
          <a:lstStyle/>
          <a:p>
            <a:pPr lvl="0"/>
            <a:r>
              <a:rPr lang="en-GB" noProof="0" dirty="0" err="1" smtClean="0"/>
              <a:t>Textmasterformat</a:t>
            </a:r>
            <a:r>
              <a:rPr lang="en-GB" noProof="0" dirty="0" smtClean="0"/>
              <a:t> </a:t>
            </a:r>
            <a:r>
              <a:rPr lang="en-GB" noProof="0" dirty="0" err="1" smtClean="0"/>
              <a:t>bearbeiten</a:t>
            </a:r>
            <a:endParaRPr lang="en-GB" noProof="0" dirty="0" smtClean="0"/>
          </a:p>
          <a:p>
            <a:pPr lvl="1"/>
            <a:r>
              <a:rPr lang="en-GB" noProof="0" dirty="0" err="1" smtClean="0"/>
              <a:t>Zweite</a:t>
            </a:r>
            <a:r>
              <a:rPr lang="en-GB" noProof="0" dirty="0" smtClean="0"/>
              <a:t> </a:t>
            </a:r>
            <a:r>
              <a:rPr lang="en-GB" noProof="0" dirty="0" err="1" smtClean="0"/>
              <a:t>Ebene</a:t>
            </a:r>
            <a:endParaRPr lang="en-GB" noProof="0" dirty="0" smtClean="0"/>
          </a:p>
          <a:p>
            <a:pPr lvl="2"/>
            <a:r>
              <a:rPr lang="en-GB" noProof="0" dirty="0" err="1" smtClean="0"/>
              <a:t>Dritte</a:t>
            </a:r>
            <a:r>
              <a:rPr lang="en-GB" noProof="0" dirty="0" smtClean="0"/>
              <a:t> </a:t>
            </a:r>
            <a:r>
              <a:rPr lang="en-GB" noProof="0" dirty="0" err="1" smtClean="0"/>
              <a:t>Ebene</a:t>
            </a:r>
            <a:endParaRPr lang="en-GB" noProof="0" dirty="0" smtClean="0"/>
          </a:p>
          <a:p>
            <a:pPr lvl="3"/>
            <a:r>
              <a:rPr lang="en-GB" noProof="0" dirty="0" err="1" smtClean="0"/>
              <a:t>Vierte</a:t>
            </a:r>
            <a:r>
              <a:rPr lang="en-GB" noProof="0" dirty="0" smtClean="0"/>
              <a:t> </a:t>
            </a:r>
            <a:r>
              <a:rPr lang="en-GB" noProof="0" dirty="0" err="1" smtClean="0"/>
              <a:t>Ebene</a:t>
            </a:r>
            <a:endParaRPr lang="en-GB" noProof="0" dirty="0" smtClean="0"/>
          </a:p>
          <a:p>
            <a:pPr lvl="4"/>
            <a:r>
              <a:rPr lang="en-GB" noProof="0" dirty="0" err="1" smtClean="0"/>
              <a:t>Fünfte</a:t>
            </a:r>
            <a:r>
              <a:rPr lang="en-GB" noProof="0" dirty="0" smtClean="0"/>
              <a:t> </a:t>
            </a:r>
            <a:r>
              <a:rPr lang="en-GB" noProof="0" dirty="0" err="1" smtClean="0"/>
              <a:t>Ebene</a:t>
            </a:r>
            <a:endParaRPr lang="en-GB" noProof="0" dirty="0"/>
          </a:p>
        </p:txBody>
      </p:sp>
      <p:sp>
        <p:nvSpPr>
          <p:cNvPr id="9" name="Inhaltsplatzhalter 2"/>
          <p:cNvSpPr>
            <a:spLocks noGrp="1"/>
          </p:cNvSpPr>
          <p:nvPr>
            <p:ph idx="16"/>
          </p:nvPr>
        </p:nvSpPr>
        <p:spPr>
          <a:xfrm>
            <a:off x="4680000" y="1638000"/>
            <a:ext cx="3852000" cy="1980000"/>
          </a:xfrm>
        </p:spPr>
        <p:txBody>
          <a:bodyPr/>
          <a:lstStyle/>
          <a:p>
            <a:pPr lvl="0"/>
            <a:r>
              <a:rPr lang="en-GB" noProof="0" dirty="0" err="1" smtClean="0"/>
              <a:t>Textmasterformat</a:t>
            </a:r>
            <a:r>
              <a:rPr lang="en-GB" noProof="0" dirty="0" smtClean="0"/>
              <a:t> </a:t>
            </a:r>
            <a:r>
              <a:rPr lang="en-GB" noProof="0" dirty="0" err="1" smtClean="0"/>
              <a:t>bearbeiten</a:t>
            </a:r>
            <a:endParaRPr lang="en-GB" noProof="0" dirty="0" smtClean="0"/>
          </a:p>
          <a:p>
            <a:pPr lvl="1"/>
            <a:r>
              <a:rPr lang="en-GB" noProof="0" dirty="0" err="1" smtClean="0"/>
              <a:t>Zweite</a:t>
            </a:r>
            <a:r>
              <a:rPr lang="en-GB" noProof="0" dirty="0" smtClean="0"/>
              <a:t> </a:t>
            </a:r>
            <a:r>
              <a:rPr lang="en-GB" noProof="0" dirty="0" err="1" smtClean="0"/>
              <a:t>Ebene</a:t>
            </a:r>
            <a:endParaRPr lang="en-GB" noProof="0" dirty="0" smtClean="0"/>
          </a:p>
          <a:p>
            <a:pPr lvl="2"/>
            <a:r>
              <a:rPr lang="en-GB" noProof="0" dirty="0" err="1" smtClean="0"/>
              <a:t>Dritte</a:t>
            </a:r>
            <a:r>
              <a:rPr lang="en-GB" noProof="0" dirty="0" smtClean="0"/>
              <a:t> </a:t>
            </a:r>
            <a:r>
              <a:rPr lang="en-GB" noProof="0" dirty="0" err="1" smtClean="0"/>
              <a:t>Ebene</a:t>
            </a:r>
            <a:endParaRPr lang="en-GB" noProof="0" dirty="0" smtClean="0"/>
          </a:p>
          <a:p>
            <a:pPr lvl="3"/>
            <a:r>
              <a:rPr lang="en-GB" noProof="0" dirty="0" err="1" smtClean="0"/>
              <a:t>Vierte</a:t>
            </a:r>
            <a:r>
              <a:rPr lang="en-GB" noProof="0" dirty="0" smtClean="0"/>
              <a:t> </a:t>
            </a:r>
            <a:r>
              <a:rPr lang="en-GB" noProof="0" dirty="0" err="1" smtClean="0"/>
              <a:t>Ebene</a:t>
            </a:r>
            <a:endParaRPr lang="en-GB" noProof="0" dirty="0" smtClean="0"/>
          </a:p>
          <a:p>
            <a:pPr lvl="4"/>
            <a:r>
              <a:rPr lang="en-GB" noProof="0" dirty="0" err="1" smtClean="0"/>
              <a:t>Fünfte</a:t>
            </a:r>
            <a:r>
              <a:rPr lang="en-GB" noProof="0" dirty="0" smtClean="0"/>
              <a:t> </a:t>
            </a:r>
            <a:r>
              <a:rPr lang="en-GB" noProof="0" dirty="0" err="1" smtClean="0"/>
              <a:t>Ebene</a:t>
            </a:r>
            <a:endParaRPr lang="en-GB" noProof="0" dirty="0"/>
          </a:p>
        </p:txBody>
      </p:sp>
      <p:sp>
        <p:nvSpPr>
          <p:cNvPr id="10" name="Inhaltsplatzhalter 2"/>
          <p:cNvSpPr>
            <a:spLocks noGrp="1"/>
          </p:cNvSpPr>
          <p:nvPr>
            <p:ph idx="17"/>
          </p:nvPr>
        </p:nvSpPr>
        <p:spPr>
          <a:xfrm>
            <a:off x="611188" y="3789361"/>
            <a:ext cx="3870325" cy="2159001"/>
          </a:xfrm>
        </p:spPr>
        <p:txBody>
          <a:bodyPr/>
          <a:lstStyle/>
          <a:p>
            <a:pPr lvl="0"/>
            <a:r>
              <a:rPr lang="en-GB" noProof="0" dirty="0" err="1" smtClean="0"/>
              <a:t>Textmasterformat</a:t>
            </a:r>
            <a:r>
              <a:rPr lang="en-GB" noProof="0" dirty="0" smtClean="0"/>
              <a:t> </a:t>
            </a:r>
            <a:r>
              <a:rPr lang="en-GB" noProof="0" dirty="0" err="1" smtClean="0"/>
              <a:t>bearbeiten</a:t>
            </a:r>
            <a:endParaRPr lang="en-GB" noProof="0" dirty="0" smtClean="0"/>
          </a:p>
          <a:p>
            <a:pPr lvl="1"/>
            <a:r>
              <a:rPr lang="en-GB" noProof="0" dirty="0" err="1" smtClean="0"/>
              <a:t>Zweite</a:t>
            </a:r>
            <a:r>
              <a:rPr lang="en-GB" noProof="0" dirty="0" smtClean="0"/>
              <a:t> </a:t>
            </a:r>
            <a:r>
              <a:rPr lang="en-GB" noProof="0" dirty="0" err="1" smtClean="0"/>
              <a:t>Ebene</a:t>
            </a:r>
            <a:endParaRPr lang="en-GB" noProof="0" dirty="0" smtClean="0"/>
          </a:p>
          <a:p>
            <a:pPr lvl="2"/>
            <a:r>
              <a:rPr lang="en-GB" noProof="0" dirty="0" err="1" smtClean="0"/>
              <a:t>Dritte</a:t>
            </a:r>
            <a:r>
              <a:rPr lang="en-GB" noProof="0" dirty="0" smtClean="0"/>
              <a:t> </a:t>
            </a:r>
            <a:r>
              <a:rPr lang="en-GB" noProof="0" dirty="0" err="1" smtClean="0"/>
              <a:t>Ebene</a:t>
            </a:r>
            <a:endParaRPr lang="en-GB" noProof="0" dirty="0" smtClean="0"/>
          </a:p>
          <a:p>
            <a:pPr lvl="3"/>
            <a:r>
              <a:rPr lang="en-GB" noProof="0" dirty="0" err="1" smtClean="0"/>
              <a:t>Vierte</a:t>
            </a:r>
            <a:r>
              <a:rPr lang="en-GB" noProof="0" dirty="0" smtClean="0"/>
              <a:t> </a:t>
            </a:r>
            <a:r>
              <a:rPr lang="en-GB" noProof="0" dirty="0" err="1" smtClean="0"/>
              <a:t>Ebene</a:t>
            </a:r>
            <a:endParaRPr lang="en-GB" noProof="0" dirty="0" smtClean="0"/>
          </a:p>
          <a:p>
            <a:pPr lvl="4"/>
            <a:r>
              <a:rPr lang="en-GB" noProof="0" dirty="0" err="1" smtClean="0"/>
              <a:t>Fünfte</a:t>
            </a:r>
            <a:r>
              <a:rPr lang="en-GB" noProof="0" dirty="0" smtClean="0"/>
              <a:t> </a:t>
            </a:r>
            <a:r>
              <a:rPr lang="en-GB" noProof="0" dirty="0" err="1" smtClean="0"/>
              <a:t>Ebene</a:t>
            </a:r>
            <a:endParaRPr lang="en-GB" noProof="0" dirty="0"/>
          </a:p>
        </p:txBody>
      </p:sp>
      <p:sp>
        <p:nvSpPr>
          <p:cNvPr id="11" name="Inhaltsplatzhalter 2"/>
          <p:cNvSpPr>
            <a:spLocks noGrp="1"/>
          </p:cNvSpPr>
          <p:nvPr>
            <p:ph idx="18"/>
          </p:nvPr>
        </p:nvSpPr>
        <p:spPr>
          <a:xfrm>
            <a:off x="4680000" y="3789363"/>
            <a:ext cx="3852000" cy="2159000"/>
          </a:xfrm>
        </p:spPr>
        <p:txBody>
          <a:bodyPr/>
          <a:lstStyle/>
          <a:p>
            <a:pPr lvl="0"/>
            <a:r>
              <a:rPr lang="en-GB" noProof="0" dirty="0" err="1" smtClean="0"/>
              <a:t>Textmasterformat</a:t>
            </a:r>
            <a:r>
              <a:rPr lang="en-GB" noProof="0" dirty="0" smtClean="0"/>
              <a:t> </a:t>
            </a:r>
            <a:r>
              <a:rPr lang="en-GB" noProof="0" dirty="0" err="1" smtClean="0"/>
              <a:t>bearbeiten</a:t>
            </a:r>
            <a:endParaRPr lang="en-GB" noProof="0" dirty="0" smtClean="0"/>
          </a:p>
          <a:p>
            <a:pPr lvl="1"/>
            <a:r>
              <a:rPr lang="en-GB" noProof="0" dirty="0" err="1" smtClean="0"/>
              <a:t>Zweite</a:t>
            </a:r>
            <a:r>
              <a:rPr lang="en-GB" noProof="0" dirty="0" smtClean="0"/>
              <a:t> </a:t>
            </a:r>
            <a:r>
              <a:rPr lang="en-GB" noProof="0" dirty="0" err="1" smtClean="0"/>
              <a:t>Ebene</a:t>
            </a:r>
            <a:endParaRPr lang="en-GB" noProof="0" dirty="0" smtClean="0"/>
          </a:p>
          <a:p>
            <a:pPr lvl="2"/>
            <a:r>
              <a:rPr lang="en-GB" noProof="0" dirty="0" err="1" smtClean="0"/>
              <a:t>Dritte</a:t>
            </a:r>
            <a:r>
              <a:rPr lang="en-GB" noProof="0" dirty="0" smtClean="0"/>
              <a:t> </a:t>
            </a:r>
            <a:r>
              <a:rPr lang="en-GB" noProof="0" dirty="0" err="1" smtClean="0"/>
              <a:t>Ebene</a:t>
            </a:r>
            <a:endParaRPr lang="en-GB" noProof="0" dirty="0" smtClean="0"/>
          </a:p>
          <a:p>
            <a:pPr lvl="3"/>
            <a:r>
              <a:rPr lang="en-GB" noProof="0" dirty="0" err="1" smtClean="0"/>
              <a:t>Vierte</a:t>
            </a:r>
            <a:r>
              <a:rPr lang="en-GB" noProof="0" dirty="0" smtClean="0"/>
              <a:t> </a:t>
            </a:r>
            <a:r>
              <a:rPr lang="en-GB" noProof="0" dirty="0" err="1" smtClean="0"/>
              <a:t>Ebene</a:t>
            </a:r>
            <a:endParaRPr lang="en-GB" noProof="0" dirty="0" smtClean="0"/>
          </a:p>
          <a:p>
            <a:pPr lvl="4"/>
            <a:r>
              <a:rPr lang="en-GB" noProof="0" dirty="0" err="1" smtClean="0"/>
              <a:t>Fünfte</a:t>
            </a:r>
            <a:r>
              <a:rPr lang="en-GB" noProof="0" dirty="0" smtClean="0"/>
              <a:t> </a:t>
            </a:r>
            <a:r>
              <a:rPr lang="en-GB" noProof="0" dirty="0" err="1" smtClean="0"/>
              <a:t>Ebene</a:t>
            </a:r>
            <a:endParaRPr lang="en-GB" noProof="0" dirty="0"/>
          </a:p>
        </p:txBody>
      </p:sp>
      <p:sp>
        <p:nvSpPr>
          <p:cNvPr id="8" name="Datumsplatzhalter 4"/>
          <p:cNvSpPr>
            <a:spLocks noGrp="1"/>
          </p:cNvSpPr>
          <p:nvPr>
            <p:ph type="dt" sz="half" idx="2"/>
          </p:nvPr>
        </p:nvSpPr>
        <p:spPr>
          <a:xfrm>
            <a:off x="6011862" y="6219700"/>
            <a:ext cx="1735937" cy="3600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 spc="20" baseline="0">
                <a:solidFill>
                  <a:schemeClr val="tx1"/>
                </a:solidFill>
              </a:defRPr>
            </a:lvl1pPr>
          </a:lstStyle>
          <a:p>
            <a:fld id="{EB57FB7C-D769-4F50-AF62-62007A9749C7}" type="datetime4">
              <a:rPr lang="en-GB" noProof="0" smtClean="0"/>
              <a:t>13 February 2019</a:t>
            </a:fld>
            <a:endParaRPr lang="en-GB" noProof="0" dirty="0"/>
          </a:p>
        </p:txBody>
      </p:sp>
      <p:sp>
        <p:nvSpPr>
          <p:cNvPr id="12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7747800" y="6219700"/>
            <a:ext cx="792000" cy="360000"/>
          </a:xfrm>
          <a:prstGeom prst="rect">
            <a:avLst/>
          </a:prstGeom>
        </p:spPr>
        <p:txBody>
          <a:bodyPr vert="horz" lIns="0" tIns="45720" rIns="0" bIns="45720" rtlCol="0" anchor="b"/>
          <a:lstStyle>
            <a:lvl1pPr algn="r">
              <a:defRPr sz="1200" spc="20" baseline="0">
                <a:solidFill>
                  <a:schemeClr val="tx1"/>
                </a:solidFill>
              </a:defRPr>
            </a:lvl1pPr>
          </a:lstStyle>
          <a:p>
            <a:fld id="{B295DEAF-E952-4796-AAEE-4201E40CA590}" type="slidenum">
              <a:rPr lang="en-GB" noProof="0" smtClean="0"/>
              <a:pPr/>
              <a:t>‹Nr.›</a:t>
            </a:fld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331001498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611919" y="410526"/>
            <a:ext cx="7908549" cy="629700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/>
          <a:p>
            <a:r>
              <a:rPr lang="en-GB" noProof="0" dirty="0" err="1" smtClean="0"/>
              <a:t>Titelmasterformat</a:t>
            </a:r>
            <a:r>
              <a:rPr lang="en-GB" noProof="0" dirty="0" smtClean="0"/>
              <a:t> </a:t>
            </a:r>
            <a:r>
              <a:rPr lang="en-GB" noProof="0" dirty="0" err="1" smtClean="0"/>
              <a:t>durch</a:t>
            </a:r>
            <a:r>
              <a:rPr lang="en-GB" noProof="0" dirty="0" smtClean="0"/>
              <a:t> </a:t>
            </a:r>
            <a:r>
              <a:rPr lang="en-GB" noProof="0" dirty="0" err="1" smtClean="0"/>
              <a:t>Klicken</a:t>
            </a:r>
            <a:r>
              <a:rPr lang="en-GB" noProof="0" dirty="0" smtClean="0"/>
              <a:t> </a:t>
            </a:r>
            <a:r>
              <a:rPr lang="en-GB" noProof="0" dirty="0" err="1" smtClean="0"/>
              <a:t>bearbeiten</a:t>
            </a:r>
            <a:endParaRPr lang="en-GB" noProof="0" dirty="0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612000" y="1638000"/>
            <a:ext cx="7896204" cy="4310363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GB" noProof="0" dirty="0" err="1" smtClean="0"/>
              <a:t>Erste</a:t>
            </a:r>
            <a:r>
              <a:rPr lang="en-GB" noProof="0" dirty="0" smtClean="0"/>
              <a:t> </a:t>
            </a:r>
            <a:r>
              <a:rPr lang="en-GB" noProof="0" dirty="0" err="1" smtClean="0"/>
              <a:t>Ebene</a:t>
            </a:r>
            <a:endParaRPr lang="en-GB" noProof="0" dirty="0" smtClean="0"/>
          </a:p>
          <a:p>
            <a:pPr lvl="1"/>
            <a:r>
              <a:rPr lang="en-GB" noProof="0" dirty="0" err="1" smtClean="0"/>
              <a:t>Zweite</a:t>
            </a:r>
            <a:r>
              <a:rPr lang="en-GB" noProof="0" dirty="0" smtClean="0"/>
              <a:t> </a:t>
            </a:r>
            <a:r>
              <a:rPr lang="en-GB" noProof="0" dirty="0" err="1" smtClean="0"/>
              <a:t>Ebene</a:t>
            </a:r>
            <a:endParaRPr lang="en-GB" noProof="0" dirty="0" smtClean="0"/>
          </a:p>
          <a:p>
            <a:pPr lvl="2"/>
            <a:r>
              <a:rPr lang="en-GB" noProof="0" dirty="0" err="1" smtClean="0"/>
              <a:t>Dritte</a:t>
            </a:r>
            <a:r>
              <a:rPr lang="en-GB" noProof="0" dirty="0" smtClean="0"/>
              <a:t> </a:t>
            </a:r>
            <a:r>
              <a:rPr lang="en-GB" noProof="0" dirty="0" err="1" smtClean="0"/>
              <a:t>Ebene</a:t>
            </a:r>
            <a:endParaRPr lang="en-GB" noProof="0" dirty="0" smtClean="0"/>
          </a:p>
          <a:p>
            <a:pPr lvl="3"/>
            <a:r>
              <a:rPr lang="en-GB" noProof="0" dirty="0" err="1" smtClean="0"/>
              <a:t>Vierte</a:t>
            </a:r>
            <a:r>
              <a:rPr lang="en-GB" noProof="0" dirty="0" smtClean="0"/>
              <a:t> </a:t>
            </a:r>
            <a:r>
              <a:rPr lang="en-GB" noProof="0" dirty="0" err="1" smtClean="0"/>
              <a:t>Ebene</a:t>
            </a:r>
            <a:endParaRPr lang="en-GB" noProof="0" dirty="0" smtClean="0"/>
          </a:p>
          <a:p>
            <a:pPr lvl="4"/>
            <a:r>
              <a:rPr lang="en-GB" noProof="0" dirty="0" err="1" smtClean="0"/>
              <a:t>Fünfte</a:t>
            </a:r>
            <a:r>
              <a:rPr lang="en-GB" noProof="0" dirty="0" smtClean="0"/>
              <a:t> </a:t>
            </a:r>
            <a:r>
              <a:rPr lang="en-GB" noProof="0" dirty="0" err="1" smtClean="0"/>
              <a:t>Ebene</a:t>
            </a:r>
            <a:r>
              <a:rPr lang="en-GB" noProof="0" dirty="0" smtClean="0"/>
              <a:t>, </a:t>
            </a:r>
            <a:r>
              <a:rPr lang="en-GB" noProof="0" dirty="0" err="1" smtClean="0"/>
              <a:t>z.B</a:t>
            </a:r>
            <a:r>
              <a:rPr lang="en-GB" noProof="0" dirty="0" smtClean="0"/>
              <a:t>. </a:t>
            </a:r>
            <a:r>
              <a:rPr lang="en-GB" noProof="0" dirty="0" err="1" smtClean="0"/>
              <a:t>Legende</a:t>
            </a:r>
            <a:endParaRPr lang="en-GB" noProof="0" dirty="0"/>
          </a:p>
        </p:txBody>
      </p:sp>
      <p:pic>
        <p:nvPicPr>
          <p:cNvPr id="16" name="Grafik 15"/>
          <p:cNvPicPr>
            <a:picLocks noChangeAspect="1"/>
          </p:cNvPicPr>
          <p:nvPr userDrawn="1"/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9207" y="6219700"/>
            <a:ext cx="644849" cy="270000"/>
          </a:xfrm>
          <a:prstGeom prst="rect">
            <a:avLst/>
          </a:prstGeom>
        </p:spPr>
      </p:pic>
      <p:sp>
        <p:nvSpPr>
          <p:cNvPr id="5" name="Datumsplatzhalter 4"/>
          <p:cNvSpPr>
            <a:spLocks noGrp="1"/>
          </p:cNvSpPr>
          <p:nvPr>
            <p:ph type="dt" sz="half" idx="2"/>
          </p:nvPr>
        </p:nvSpPr>
        <p:spPr>
          <a:xfrm>
            <a:off x="6011862" y="6219700"/>
            <a:ext cx="1735937" cy="3600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 spc="20" baseline="0">
                <a:solidFill>
                  <a:schemeClr val="tx1"/>
                </a:solidFill>
              </a:defRPr>
            </a:lvl1pPr>
          </a:lstStyle>
          <a:p>
            <a:fld id="{BBCFBF05-B04D-4A63-84A2-792C2ACE074D}" type="datetime4">
              <a:rPr lang="en-GB" noProof="0" smtClean="0"/>
              <a:t>13 February 2019</a:t>
            </a:fld>
            <a:endParaRPr lang="en-GB" noProof="0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7747800" y="6219700"/>
            <a:ext cx="792000" cy="360000"/>
          </a:xfrm>
          <a:prstGeom prst="rect">
            <a:avLst/>
          </a:prstGeom>
        </p:spPr>
        <p:txBody>
          <a:bodyPr vert="horz" lIns="0" tIns="45720" rIns="0" bIns="45720" rtlCol="0" anchor="b"/>
          <a:lstStyle>
            <a:lvl1pPr algn="r">
              <a:defRPr sz="1200" spc="20" baseline="0">
                <a:solidFill>
                  <a:schemeClr val="tx1"/>
                </a:solidFill>
              </a:defRPr>
            </a:lvl1pPr>
          </a:lstStyle>
          <a:p>
            <a:fld id="{B295DEAF-E952-4796-AAEE-4201E40CA590}" type="slidenum">
              <a:rPr lang="en-GB" noProof="0" smtClean="0"/>
              <a:pPr/>
              <a:t>‹Nr.›</a:t>
            </a:fld>
            <a:endParaRPr lang="en-GB" noProof="0" dirty="0"/>
          </a:p>
        </p:txBody>
      </p:sp>
      <p:sp>
        <p:nvSpPr>
          <p:cNvPr id="13" name="Textfeld 12"/>
          <p:cNvSpPr txBox="1"/>
          <p:nvPr userDrawn="1"/>
        </p:nvSpPr>
        <p:spPr>
          <a:xfrm>
            <a:off x="1930141" y="6273023"/>
            <a:ext cx="2732347" cy="307777"/>
          </a:xfrm>
          <a:prstGeom prst="rect">
            <a:avLst/>
          </a:prstGeom>
          <a:noFill/>
        </p:spPr>
        <p:txBody>
          <a:bodyPr wrap="square" lIns="0" rIns="0" anchor="b">
            <a:spAutoFit/>
          </a:bodyPr>
          <a:lstStyle/>
          <a:p>
            <a:pPr algn="l"/>
            <a:r>
              <a:rPr lang="en-GB" sz="1400" noProof="0" dirty="0" smtClean="0"/>
              <a:t>www.fibl.org</a:t>
            </a:r>
            <a:endParaRPr lang="en-GB" sz="1400" noProof="0" dirty="0"/>
          </a:p>
        </p:txBody>
      </p:sp>
    </p:spTree>
    <p:extLst>
      <p:ext uri="{BB962C8B-B14F-4D97-AF65-F5344CB8AC3E}">
        <p14:creationId xmlns:p14="http://schemas.microsoft.com/office/powerpoint/2010/main" val="22704465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3" r:id="rId3"/>
    <p:sldLayoutId id="2147483664" r:id="rId4"/>
    <p:sldLayoutId id="2147483665" r:id="rId5"/>
    <p:sldLayoutId id="2147483666" r:id="rId6"/>
    <p:sldLayoutId id="2147483662" r:id="rId7"/>
    <p:sldLayoutId id="2147483668" r:id="rId8"/>
    <p:sldLayoutId id="2147483669" r:id="rId9"/>
    <p:sldLayoutId id="2147483670" r:id="rId10"/>
    <p:sldLayoutId id="2147483671" r:id="rId11"/>
    <p:sldLayoutId id="2147483667" r:id="rId12"/>
    <p:sldLayoutId id="2147483661" r:id="rId13"/>
    <p:sldLayoutId id="2147483660" r:id="rId14"/>
    <p:sldLayoutId id="2147483654" r:id="rId15"/>
    <p:sldLayoutId id="2147483659" r:id="rId16"/>
    <p:sldLayoutId id="2147483675" r:id="rId17"/>
    <p:sldLayoutId id="2147483676" r:id="rId18"/>
    <p:sldLayoutId id="2147483678" r:id="rId19"/>
    <p:sldLayoutId id="2147483679" r:id="rId20"/>
    <p:sldLayoutId id="2147483684" r:id="rId21"/>
    <p:sldLayoutId id="2147483685" r:id="rId22"/>
    <p:sldLayoutId id="2147483686" r:id="rId23"/>
  </p:sldLayoutIdLst>
  <p:timing>
    <p:tnLst>
      <p:par>
        <p:cTn id="1" dur="indefinite" restart="never" nodeType="tmRoot"/>
      </p:par>
    </p:tnLst>
  </p:timing>
  <p:hf hdr="0" ftr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2400" b="1" kern="1200" spc="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685800" rtl="0" eaLnBrk="1" latinLnBrk="0" hangingPunct="1">
        <a:lnSpc>
          <a:spcPct val="90000"/>
        </a:lnSpc>
        <a:spcBef>
          <a:spcPts val="750"/>
        </a:spcBef>
        <a:buClr>
          <a:srgbClr val="006C8E"/>
        </a:buClr>
        <a:buFont typeface="Arial" panose="020B0604020202020204" pitchFamily="34" charset="0"/>
        <a:buNone/>
        <a:defRPr sz="2200" b="0" kern="1200" spc="0" baseline="0">
          <a:solidFill>
            <a:schemeClr val="tx1"/>
          </a:solidFill>
          <a:latin typeface="+mn-lt"/>
          <a:ea typeface="+mn-ea"/>
          <a:cs typeface="+mn-cs"/>
        </a:defRPr>
      </a:lvl1pPr>
      <a:lvl2pPr marL="270000" indent="-171450" algn="l" defTabSz="685800" rtl="0" eaLnBrk="1" latinLnBrk="0" hangingPunct="1">
        <a:lnSpc>
          <a:spcPct val="100000"/>
        </a:lnSpc>
        <a:spcBef>
          <a:spcPts val="400"/>
        </a:spcBef>
        <a:buClr>
          <a:srgbClr val="006C8E"/>
        </a:buClr>
        <a:buFont typeface="Arial" panose="020B0604020202020204" pitchFamily="34" charset="0"/>
        <a:buChar char="•"/>
        <a:defRPr sz="2000" kern="1200" spc="20" baseline="0">
          <a:solidFill>
            <a:schemeClr val="tx1"/>
          </a:solidFill>
          <a:latin typeface="+mn-lt"/>
          <a:ea typeface="+mn-ea"/>
          <a:cs typeface="+mn-cs"/>
        </a:defRPr>
      </a:lvl2pPr>
      <a:lvl3pPr marL="540000" indent="-171450" algn="l" defTabSz="685800" rtl="0" eaLnBrk="1" latinLnBrk="0" hangingPunct="1">
        <a:lnSpc>
          <a:spcPct val="100000"/>
        </a:lnSpc>
        <a:spcBef>
          <a:spcPts val="400"/>
        </a:spcBef>
        <a:buClr>
          <a:srgbClr val="006C8E"/>
        </a:buClr>
        <a:buFont typeface="Arial" panose="020B0604020202020204" pitchFamily="34" charset="0"/>
        <a:buChar char="•"/>
        <a:defRPr sz="2000" kern="1200" spc="20" baseline="0">
          <a:solidFill>
            <a:schemeClr val="tx1"/>
          </a:solidFill>
          <a:latin typeface="+mn-lt"/>
          <a:ea typeface="+mn-ea"/>
          <a:cs typeface="+mn-cs"/>
        </a:defRPr>
      </a:lvl3pPr>
      <a:lvl4pPr marL="540000" indent="-171450" algn="l" defTabSz="685800" rtl="0" eaLnBrk="1" latinLnBrk="0" hangingPunct="1">
        <a:lnSpc>
          <a:spcPct val="100000"/>
        </a:lnSpc>
        <a:spcBef>
          <a:spcPts val="400"/>
        </a:spcBef>
        <a:buClr>
          <a:srgbClr val="006C8E"/>
        </a:buClr>
        <a:buFont typeface="Symbol" panose="05050102010706020507" pitchFamily="18" charset="2"/>
        <a:buChar char="-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0" indent="0" algn="l" defTabSz="685800" rtl="0" eaLnBrk="1" latinLnBrk="0" hangingPunct="1">
        <a:lnSpc>
          <a:spcPct val="100000"/>
        </a:lnSpc>
        <a:spcBef>
          <a:spcPts val="800"/>
        </a:spcBef>
        <a:buClr>
          <a:srgbClr val="006C8E"/>
        </a:buClr>
        <a:buFont typeface="Arial" panose="020B0604020202020204" pitchFamily="34" charset="0"/>
        <a:buNone/>
        <a:defRPr sz="1600" kern="1200" spc="20" baseline="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255" userDrawn="1">
          <p15:clr>
            <a:srgbClr val="F26B43"/>
          </p15:clr>
        </p15:guide>
        <p15:guide id="2" pos="385" userDrawn="1">
          <p15:clr>
            <a:srgbClr val="F26B43"/>
          </p15:clr>
        </p15:guide>
        <p15:guide id="3" pos="5375" userDrawn="1">
          <p15:clr>
            <a:srgbClr val="F26B43"/>
          </p15:clr>
        </p15:guide>
        <p15:guide id="4" orient="horz" pos="4088" userDrawn="1">
          <p15:clr>
            <a:srgbClr val="F26B43"/>
          </p15:clr>
        </p15:guide>
        <p15:guide id="5" orient="horz" pos="1026" userDrawn="1">
          <p15:clr>
            <a:srgbClr val="F26B43"/>
          </p15:clr>
        </p15:guide>
        <p15:guide id="7" pos="2823" userDrawn="1">
          <p15:clr>
            <a:srgbClr val="F26B43"/>
          </p15:clr>
        </p15:guide>
        <p15:guide id="8" pos="1973" userDrawn="1">
          <p15:clr>
            <a:srgbClr val="F26B43"/>
          </p15:clr>
        </p15:guide>
        <p15:guide id="9" pos="1123" userDrawn="1">
          <p15:clr>
            <a:srgbClr val="F26B43"/>
          </p15:clr>
        </p15:guide>
        <p15:guide id="10" pos="3674" userDrawn="1">
          <p15:clr>
            <a:srgbClr val="F26B43"/>
          </p15:clr>
        </p15:guide>
        <p15:guide id="11" pos="4524" userDrawn="1">
          <p15:clr>
            <a:srgbClr val="F26B43"/>
          </p15:clr>
        </p15:guide>
        <p15:guide id="13" orient="horz" pos="3747" userDrawn="1">
          <p15:clr>
            <a:srgbClr val="F26B43"/>
          </p15:clr>
        </p15:guide>
        <p15:guide id="14" orient="horz" pos="3067" userDrawn="1">
          <p15:clr>
            <a:srgbClr val="F26B43"/>
          </p15:clr>
        </p15:guide>
        <p15:guide id="15" orient="horz" pos="1706" userDrawn="1">
          <p15:clr>
            <a:srgbClr val="F26B43"/>
          </p15:clr>
        </p15:guide>
        <p15:guide id="16" orient="horz" pos="2387" userDrawn="1">
          <p15:clr>
            <a:srgbClr val="F26B43"/>
          </p15:clr>
        </p15:guide>
        <p15:guide id="17" pos="2937" userDrawn="1">
          <p15:clr>
            <a:srgbClr val="F26B43"/>
          </p15:clr>
        </p15:guide>
        <p15:guide id="19" orient="horz" pos="2614" userDrawn="1">
          <p15:clr>
            <a:srgbClr val="F26B43"/>
          </p15:clr>
        </p15:guide>
        <p15:guide id="20" orient="horz" pos="2727" userDrawn="1">
          <p15:clr>
            <a:srgbClr val="F26B43"/>
          </p15:clr>
        </p15:guide>
        <p15:guide id="21" pos="1236" userDrawn="1">
          <p15:clr>
            <a:srgbClr val="F26B43"/>
          </p15:clr>
        </p15:guide>
        <p15:guide id="22" pos="2086" userDrawn="1">
          <p15:clr>
            <a:srgbClr val="F26B43"/>
          </p15:clr>
        </p15:guide>
        <p15:guide id="23" pos="3787" userDrawn="1">
          <p15:clr>
            <a:srgbClr val="F26B43"/>
          </p15:clr>
        </p15:guide>
        <p15:guide id="24" pos="4637" userDrawn="1">
          <p15:clr>
            <a:srgbClr val="F26B43"/>
          </p15:clr>
        </p15:guide>
        <p15:guide id="25" orient="horz" pos="516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20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0.xml"/><Relationship Id="rId1" Type="http://schemas.openxmlformats.org/officeDocument/2006/relationships/slideLayout" Target="../slideLayouts/slideLayout20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1.xml"/><Relationship Id="rId1" Type="http://schemas.openxmlformats.org/officeDocument/2006/relationships/slideLayout" Target="../slideLayouts/slideLayout20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2.xml"/><Relationship Id="rId1" Type="http://schemas.openxmlformats.org/officeDocument/2006/relationships/slideLayout" Target="../slideLayouts/slideLayout20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3.xml"/><Relationship Id="rId1" Type="http://schemas.openxmlformats.org/officeDocument/2006/relationships/slideLayout" Target="../slideLayouts/slideLayout20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4.xml"/><Relationship Id="rId1" Type="http://schemas.openxmlformats.org/officeDocument/2006/relationships/slideLayout" Target="../slideLayouts/slideLayout20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5.xml"/><Relationship Id="rId1" Type="http://schemas.openxmlformats.org/officeDocument/2006/relationships/slideLayout" Target="../slideLayouts/slideLayout20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0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13.png"/><Relationship Id="rId18" Type="http://schemas.openxmlformats.org/officeDocument/2006/relationships/hyperlink" Target="https://www.google.com/url?sa=i&amp;rct=j&amp;q=&amp;esrc=s&amp;source=images&amp;cd=&amp;cad=rja&amp;uact=8&amp;ved=2ahUKEwj7gaaujpjgAhUCJFAKHUPcC84QjRx6BAgBEAU&amp;url=https://en.wikipedia.org/wiki/File:Flag_of_Sweden.svg&amp;psig=AOvVaw0YJBdeP1VDoNdm9HcUbXu2&amp;ust=1549027258432219" TargetMode="External"/><Relationship Id="rId3" Type="http://schemas.openxmlformats.org/officeDocument/2006/relationships/chart" Target="../charts/chart16.xml"/><Relationship Id="rId7" Type="http://schemas.openxmlformats.org/officeDocument/2006/relationships/image" Target="../media/image7.png"/><Relationship Id="rId12" Type="http://schemas.openxmlformats.org/officeDocument/2006/relationships/image" Target="../media/image12.png"/><Relationship Id="rId17" Type="http://schemas.openxmlformats.org/officeDocument/2006/relationships/image" Target="../media/image16.png"/><Relationship Id="rId2" Type="http://schemas.openxmlformats.org/officeDocument/2006/relationships/notesSlide" Target="../notesSlides/notesSlide2.xml"/><Relationship Id="rId16" Type="http://schemas.openxmlformats.org/officeDocument/2006/relationships/image" Target="../media/image4.jpeg"/><Relationship Id="rId1" Type="http://schemas.openxmlformats.org/officeDocument/2006/relationships/slideLayout" Target="../slideLayouts/slideLayout22.xml"/><Relationship Id="rId6" Type="http://schemas.openxmlformats.org/officeDocument/2006/relationships/chart" Target="../charts/chart19.xml"/><Relationship Id="rId11" Type="http://schemas.openxmlformats.org/officeDocument/2006/relationships/image" Target="../media/image11.png"/><Relationship Id="rId5" Type="http://schemas.openxmlformats.org/officeDocument/2006/relationships/chart" Target="../charts/chart18.xml"/><Relationship Id="rId15" Type="http://schemas.openxmlformats.org/officeDocument/2006/relationships/image" Target="../media/image15.png"/><Relationship Id="rId10" Type="http://schemas.openxmlformats.org/officeDocument/2006/relationships/image" Target="../media/image10.png"/><Relationship Id="rId19" Type="http://schemas.openxmlformats.org/officeDocument/2006/relationships/image" Target="../media/image17.png"/><Relationship Id="rId4" Type="http://schemas.openxmlformats.org/officeDocument/2006/relationships/chart" Target="../charts/chart17.xml"/><Relationship Id="rId9" Type="http://schemas.openxmlformats.org/officeDocument/2006/relationships/image" Target="../media/image9.png"/><Relationship Id="rId14" Type="http://schemas.openxmlformats.org/officeDocument/2006/relationships/image" Target="../media/image14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chart" Target="../charts/chart20.xml"/><Relationship Id="rId7" Type="http://schemas.openxmlformats.org/officeDocument/2006/relationships/image" Target="../media/image1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11" Type="http://schemas.openxmlformats.org/officeDocument/2006/relationships/image" Target="../media/image22.png"/><Relationship Id="rId5" Type="http://schemas.openxmlformats.org/officeDocument/2006/relationships/chart" Target="../charts/chart22.xml"/><Relationship Id="rId10" Type="http://schemas.openxmlformats.org/officeDocument/2006/relationships/image" Target="../media/image21.png"/><Relationship Id="rId4" Type="http://schemas.openxmlformats.org/officeDocument/2006/relationships/chart" Target="../charts/chart21.xml"/><Relationship Id="rId9" Type="http://schemas.openxmlformats.org/officeDocument/2006/relationships/image" Target="../media/image20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13" Type="http://schemas.openxmlformats.org/officeDocument/2006/relationships/image" Target="../media/image26.png"/><Relationship Id="rId18" Type="http://schemas.openxmlformats.org/officeDocument/2006/relationships/image" Target="../media/image29.png"/><Relationship Id="rId3" Type="http://schemas.openxmlformats.org/officeDocument/2006/relationships/chart" Target="../charts/chart23.xml"/><Relationship Id="rId7" Type="http://schemas.openxmlformats.org/officeDocument/2006/relationships/chart" Target="../charts/chart26.xml"/><Relationship Id="rId12" Type="http://schemas.openxmlformats.org/officeDocument/2006/relationships/image" Target="../media/image25.png"/><Relationship Id="rId17" Type="http://schemas.openxmlformats.org/officeDocument/2006/relationships/hyperlink" Target="https://www.google.com/url?sa=i&amp;rct=j&amp;q=&amp;esrc=s&amp;source=images&amp;cd=&amp;cad=rja&amp;uact=8&amp;ved=&amp;url=https://es.m.wikipedia.org/wiki/Archivo:Flag_of_Italy.png&amp;psig=AOvVaw3woF63Of9axi0ww5Y7WHuu&amp;ust=1549029790121369" TargetMode="External"/><Relationship Id="rId2" Type="http://schemas.openxmlformats.org/officeDocument/2006/relationships/notesSlide" Target="../notesSlides/notesSlide4.xml"/><Relationship Id="rId16" Type="http://schemas.openxmlformats.org/officeDocument/2006/relationships/image" Target="../media/image28.png"/><Relationship Id="rId1" Type="http://schemas.openxmlformats.org/officeDocument/2006/relationships/slideLayout" Target="../slideLayouts/slideLayout23.xml"/><Relationship Id="rId6" Type="http://schemas.openxmlformats.org/officeDocument/2006/relationships/chart" Target="../charts/chart25.xml"/><Relationship Id="rId11" Type="http://schemas.openxmlformats.org/officeDocument/2006/relationships/image" Target="../media/image24.png"/><Relationship Id="rId5" Type="http://schemas.openxmlformats.org/officeDocument/2006/relationships/chart" Target="../charts/chart24.xml"/><Relationship Id="rId15" Type="http://schemas.openxmlformats.org/officeDocument/2006/relationships/image" Target="../media/image27.png"/><Relationship Id="rId10" Type="http://schemas.openxmlformats.org/officeDocument/2006/relationships/image" Target="../media/image12.png"/><Relationship Id="rId4" Type="http://schemas.openxmlformats.org/officeDocument/2006/relationships/image" Target="../media/image7.png"/><Relationship Id="rId9" Type="http://schemas.openxmlformats.org/officeDocument/2006/relationships/image" Target="../media/image23.png"/><Relationship Id="rId14" Type="http://schemas.openxmlformats.org/officeDocument/2006/relationships/image" Target="../media/image8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chart" Target="../charts/chart30.xml"/><Relationship Id="rId13" Type="http://schemas.openxmlformats.org/officeDocument/2006/relationships/image" Target="../media/image15.png"/><Relationship Id="rId18" Type="http://schemas.openxmlformats.org/officeDocument/2006/relationships/image" Target="../media/image32.png"/><Relationship Id="rId26" Type="http://schemas.openxmlformats.org/officeDocument/2006/relationships/image" Target="../media/image37.png"/><Relationship Id="rId3" Type="http://schemas.openxmlformats.org/officeDocument/2006/relationships/image" Target="../media/image4.jpeg"/><Relationship Id="rId21" Type="http://schemas.openxmlformats.org/officeDocument/2006/relationships/image" Target="../media/image34.emf"/><Relationship Id="rId7" Type="http://schemas.openxmlformats.org/officeDocument/2006/relationships/chart" Target="../charts/chart29.xml"/><Relationship Id="rId12" Type="http://schemas.openxmlformats.org/officeDocument/2006/relationships/chart" Target="../charts/chart34.xml"/><Relationship Id="rId17" Type="http://schemas.openxmlformats.org/officeDocument/2006/relationships/image" Target="../media/image31.png"/><Relationship Id="rId25" Type="http://schemas.openxmlformats.org/officeDocument/2006/relationships/image" Target="../media/image36.png"/><Relationship Id="rId2" Type="http://schemas.openxmlformats.org/officeDocument/2006/relationships/notesSlide" Target="../notesSlides/notesSlide5.xml"/><Relationship Id="rId16" Type="http://schemas.openxmlformats.org/officeDocument/2006/relationships/image" Target="../media/image11.png"/><Relationship Id="rId20" Type="http://schemas.openxmlformats.org/officeDocument/2006/relationships/image" Target="../media/image33.png"/><Relationship Id="rId1" Type="http://schemas.openxmlformats.org/officeDocument/2006/relationships/slideLayout" Target="../slideLayouts/slideLayout22.xml"/><Relationship Id="rId6" Type="http://schemas.openxmlformats.org/officeDocument/2006/relationships/chart" Target="../charts/chart28.xml"/><Relationship Id="rId11" Type="http://schemas.openxmlformats.org/officeDocument/2006/relationships/chart" Target="../charts/chart33.xml"/><Relationship Id="rId24" Type="http://schemas.openxmlformats.org/officeDocument/2006/relationships/image" Target="../media/image35.jpeg"/><Relationship Id="rId5" Type="http://schemas.openxmlformats.org/officeDocument/2006/relationships/chart" Target="../charts/chart27.xml"/><Relationship Id="rId15" Type="http://schemas.openxmlformats.org/officeDocument/2006/relationships/image" Target="../media/image30.png"/><Relationship Id="rId23" Type="http://schemas.openxmlformats.org/officeDocument/2006/relationships/hyperlink" Target="https://www.google.com/url?sa=i&amp;rct=j&amp;q=&amp;esrc=s&amp;source=images&amp;cd=&amp;cad=rja&amp;uact=8&amp;ved=2ahUKEwibiIHQk5jgAhVKmbQKHfrUDf0QjRx6BAgBEAU&amp;url=https://www.worldflags.es/banderas/bandera-de-tanzania-n530/&amp;psig=AOvVaw1c0UTBvoGWsLar6csD8m-H&amp;ust=1549028659076318" TargetMode="External"/><Relationship Id="rId10" Type="http://schemas.openxmlformats.org/officeDocument/2006/relationships/chart" Target="../charts/chart32.xml"/><Relationship Id="rId19" Type="http://schemas.openxmlformats.org/officeDocument/2006/relationships/image" Target="../media/image21.png"/><Relationship Id="rId4" Type="http://schemas.openxmlformats.org/officeDocument/2006/relationships/image" Target="../media/image7.png"/><Relationship Id="rId9" Type="http://schemas.openxmlformats.org/officeDocument/2006/relationships/chart" Target="../charts/chart31.xml"/><Relationship Id="rId14" Type="http://schemas.openxmlformats.org/officeDocument/2006/relationships/image" Target="../media/image14.png"/><Relationship Id="rId22" Type="http://schemas.openxmlformats.org/officeDocument/2006/relationships/image" Target="../media/image12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0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g"/><Relationship Id="rId7" Type="http://schemas.openxmlformats.org/officeDocument/2006/relationships/image" Target="../media/image4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0.xml"/><Relationship Id="rId6" Type="http://schemas.openxmlformats.org/officeDocument/2006/relationships/image" Target="../media/image42.jpeg"/><Relationship Id="rId5" Type="http://schemas.openxmlformats.org/officeDocument/2006/relationships/image" Target="../media/image41.png"/><Relationship Id="rId4" Type="http://schemas.openxmlformats.org/officeDocument/2006/relationships/image" Target="../media/image40.jp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hyperlink" Target="mailto:julia.lernoud@fibl.org" TargetMode="External"/><Relationship Id="rId7" Type="http://schemas.openxmlformats.org/officeDocument/2006/relationships/hyperlink" Target="http://www.organic-world.net/yearbook/yearbook-2019.html" TargetMode="External"/><Relationship Id="rId2" Type="http://schemas.openxmlformats.org/officeDocument/2006/relationships/hyperlink" Target="mailto:helga.willer@fibl.org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statistics.fibl.org/" TargetMode="External"/><Relationship Id="rId5" Type="http://schemas.openxmlformats.org/officeDocument/2006/relationships/hyperlink" Target="http://www.organic-world.net/" TargetMode="External"/><Relationship Id="rId4" Type="http://schemas.openxmlformats.org/officeDocument/2006/relationships/hyperlink" Target="http://www.fibl.org/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0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0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20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20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20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2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tertitel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de-CH" smtClean="0"/>
              <a:t>Biologische Landwirtschaft </a:t>
            </a:r>
            <a:br>
              <a:rPr lang="de-CH" smtClean="0"/>
            </a:br>
            <a:r>
              <a:rPr lang="de-CH" smtClean="0"/>
              <a:t>weltweit 2017 - Grafiken</a:t>
            </a:r>
            <a:endParaRPr lang="en-GB" dirty="0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de-CH" smtClean="0"/>
              <a:t>Messezentrum Nürnberg</a:t>
            </a:r>
            <a:r>
              <a:rPr lang="de-CH" dirty="0" smtClean="0"/>
              <a:t>, 13. Februar 2019</a:t>
            </a:r>
            <a:endParaRPr lang="de-CH" dirty="0"/>
          </a:p>
        </p:txBody>
      </p:sp>
      <p:sp>
        <p:nvSpPr>
          <p:cNvPr id="6" name="Textplatzhalter 5"/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de-CH" dirty="0" smtClean="0"/>
              <a:t>Branchenpressekonferenz zur BIOFACH</a:t>
            </a:r>
            <a:endParaRPr lang="de-CH" dirty="0"/>
          </a:p>
        </p:txBody>
      </p:sp>
      <p:sp>
        <p:nvSpPr>
          <p:cNvPr id="7" name="Textplatzhalter 6"/>
          <p:cNvSpPr>
            <a:spLocks noGrp="1"/>
          </p:cNvSpPr>
          <p:nvPr>
            <p:ph type="body" sz="quarter" idx="20"/>
          </p:nvPr>
        </p:nvSpPr>
        <p:spPr/>
        <p:txBody>
          <a:bodyPr/>
          <a:lstStyle/>
          <a:p>
            <a:endParaRPr lang="de-CH" dirty="0" smtClean="0"/>
          </a:p>
          <a:p>
            <a:endParaRPr lang="de-CH" dirty="0"/>
          </a:p>
          <a:p>
            <a:r>
              <a:rPr lang="de-CH" dirty="0" smtClean="0"/>
              <a:t/>
            </a:r>
            <a:br>
              <a:rPr lang="de-CH" dirty="0" smtClean="0"/>
            </a:br>
            <a:r>
              <a:rPr lang="de-CH" dirty="0" smtClean="0"/>
              <a:t/>
            </a:r>
            <a:br>
              <a:rPr lang="de-CH" dirty="0" smtClean="0"/>
            </a:br>
            <a:r>
              <a:rPr lang="de-CH" dirty="0" smtClean="0"/>
              <a:t/>
            </a:r>
            <a:br>
              <a:rPr lang="de-CH" dirty="0" smtClean="0"/>
            </a:br>
            <a:r>
              <a:rPr lang="de-CH" dirty="0" smtClean="0"/>
              <a:t/>
            </a:r>
            <a:br>
              <a:rPr lang="de-CH" dirty="0" smtClean="0"/>
            </a:br>
            <a:r>
              <a:rPr lang="de-CH" sz="1800" dirty="0"/>
              <a:t>Helga Willer und Julia </a:t>
            </a:r>
            <a:r>
              <a:rPr lang="de-CH" sz="1800" dirty="0" smtClean="0"/>
              <a:t>Lernoud</a:t>
            </a:r>
            <a:br>
              <a:rPr lang="de-CH" sz="1800" dirty="0" smtClean="0"/>
            </a:br>
            <a:r>
              <a:rPr lang="de-CH" sz="1800" dirty="0" smtClean="0"/>
              <a:t>Forschungsinstitut </a:t>
            </a:r>
            <a:r>
              <a:rPr lang="de-CH" sz="1800" dirty="0"/>
              <a:t>für biologischen Landbau </a:t>
            </a:r>
            <a:r>
              <a:rPr lang="de-CH" sz="1800" dirty="0" smtClean="0"/>
              <a:t>FiBL, Frick</a:t>
            </a:r>
            <a:r>
              <a:rPr lang="de-CH" sz="1800" dirty="0"/>
              <a:t>, Schweiz</a:t>
            </a:r>
          </a:p>
        </p:txBody>
      </p:sp>
    </p:spTree>
    <p:extLst>
      <p:ext uri="{BB962C8B-B14F-4D97-AF65-F5344CB8AC3E}">
        <p14:creationId xmlns:p14="http://schemas.microsoft.com/office/powerpoint/2010/main" val="13002155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9E8A02-F335-4180-86B0-71CB36EE56E7}" type="slidenum">
              <a:rPr lang="en-US" smtClean="0"/>
              <a:t>10</a:t>
            </a:fld>
            <a:endParaRPr lang="en-US"/>
          </a:p>
        </p:txBody>
      </p:sp>
      <p:graphicFrame>
        <p:nvGraphicFramePr>
          <p:cNvPr id="3" name="Chart 2"/>
          <p:cNvGraphicFramePr/>
          <p:nvPr>
            <p:extLst>
              <p:ext uri="{D42A27DB-BD31-4B8C-83A1-F6EECF244321}">
                <p14:modId xmlns:p14="http://schemas.microsoft.com/office/powerpoint/2010/main" val="2515171821"/>
              </p:ext>
            </p:extLst>
          </p:nvPr>
        </p:nvGraphicFramePr>
        <p:xfrm>
          <a:off x="179511" y="728970"/>
          <a:ext cx="8360289" cy="536432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Titel 3"/>
          <p:cNvSpPr>
            <a:spLocks noGrp="1"/>
          </p:cNvSpPr>
          <p:nvPr>
            <p:ph type="title" idx="4294967295"/>
          </p:nvPr>
        </p:nvSpPr>
        <p:spPr>
          <a:xfrm>
            <a:off x="27831" y="116632"/>
            <a:ext cx="3188221" cy="279946"/>
          </a:xfrm>
        </p:spPr>
        <p:txBody>
          <a:bodyPr/>
          <a:lstStyle/>
          <a:p>
            <a:r>
              <a:rPr lang="en-GB" sz="1000" b="1" i="0" baseline="0" dirty="0" smtClean="0">
                <a:solidFill>
                  <a:schemeClr val="bg1"/>
                </a:solidFill>
                <a:effectLst/>
                <a:latin typeface="Calibri"/>
              </a:rPr>
              <a:t>Growth of the organic land by land use type 2004-2013</a:t>
            </a:r>
            <a:endParaRPr lang="de-CH" sz="1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03209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Diagramm 2"/>
          <p:cNvGraphicFramePr/>
          <p:nvPr>
            <p:extLst>
              <p:ext uri="{D42A27DB-BD31-4B8C-83A1-F6EECF244321}">
                <p14:modId xmlns:p14="http://schemas.microsoft.com/office/powerpoint/2010/main" val="3552176177"/>
              </p:ext>
            </p:extLst>
          </p:nvPr>
        </p:nvGraphicFramePr>
        <p:xfrm>
          <a:off x="179513" y="728738"/>
          <a:ext cx="7992528" cy="5400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Titel 1"/>
          <p:cNvSpPr>
            <a:spLocks noGrp="1"/>
          </p:cNvSpPr>
          <p:nvPr>
            <p:ph type="title" idx="4294967295"/>
          </p:nvPr>
        </p:nvSpPr>
        <p:spPr>
          <a:xfrm>
            <a:off x="18703" y="116632"/>
            <a:ext cx="3908301" cy="279946"/>
          </a:xfrm>
        </p:spPr>
        <p:txBody>
          <a:bodyPr/>
          <a:lstStyle/>
          <a:p>
            <a:pPr rtl="0" fontAlgn="base"/>
            <a:r>
              <a:rPr lang="en-GB" sz="1000" b="1" kern="1200" dirty="0" smtClean="0">
                <a:solidFill>
                  <a:schemeClr val="bg1"/>
                </a:solidFill>
                <a:effectLst/>
                <a:latin typeface="Calibri"/>
                <a:cs typeface="Arial"/>
              </a:rPr>
              <a:t>The ten countries with the largest numbers of organic producers 2013</a:t>
            </a:r>
            <a:endParaRPr lang="de-CH" sz="1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41294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Diagramm 2"/>
          <p:cNvGraphicFramePr/>
          <p:nvPr>
            <p:extLst>
              <p:ext uri="{D42A27DB-BD31-4B8C-83A1-F6EECF244321}">
                <p14:modId xmlns:p14="http://schemas.microsoft.com/office/powerpoint/2010/main" val="941134930"/>
              </p:ext>
            </p:extLst>
          </p:nvPr>
        </p:nvGraphicFramePr>
        <p:xfrm>
          <a:off x="161924" y="728738"/>
          <a:ext cx="8010115" cy="5400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Titel 1"/>
          <p:cNvSpPr>
            <a:spLocks noGrp="1"/>
          </p:cNvSpPr>
          <p:nvPr>
            <p:ph type="title" idx="4294967295"/>
          </p:nvPr>
        </p:nvSpPr>
        <p:spPr>
          <a:xfrm>
            <a:off x="107504" y="33189"/>
            <a:ext cx="2252117" cy="279946"/>
          </a:xfrm>
        </p:spPr>
        <p:txBody>
          <a:bodyPr/>
          <a:lstStyle/>
          <a:p>
            <a:pPr rtl="0" fontAlgn="base"/>
            <a:r>
              <a:rPr lang="de-CH" sz="1000" b="1" kern="1200" dirty="0" smtClean="0">
                <a:solidFill>
                  <a:schemeClr val="bg1"/>
                </a:solidFill>
                <a:effectLst/>
                <a:latin typeface="Arial"/>
                <a:cs typeface="Arial"/>
              </a:rPr>
              <a:t>Organic producers by region 2013</a:t>
            </a:r>
            <a:endParaRPr lang="de-CH" sz="1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2644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Diagramm 2"/>
          <p:cNvGraphicFramePr/>
          <p:nvPr>
            <p:extLst>
              <p:ext uri="{D42A27DB-BD31-4B8C-83A1-F6EECF244321}">
                <p14:modId xmlns:p14="http://schemas.microsoft.com/office/powerpoint/2010/main" val="1719250011"/>
              </p:ext>
            </p:extLst>
          </p:nvPr>
        </p:nvGraphicFramePr>
        <p:xfrm>
          <a:off x="144023" y="728970"/>
          <a:ext cx="8028017" cy="53952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7740970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Diagramm 2"/>
          <p:cNvGraphicFramePr/>
          <p:nvPr>
            <p:extLst>
              <p:ext uri="{D42A27DB-BD31-4B8C-83A1-F6EECF244321}">
                <p14:modId xmlns:p14="http://schemas.microsoft.com/office/powerpoint/2010/main" val="2503770241"/>
              </p:ext>
            </p:extLst>
          </p:nvPr>
        </p:nvGraphicFramePr>
        <p:xfrm>
          <a:off x="161925" y="728970"/>
          <a:ext cx="8010115" cy="538335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Titel 1"/>
          <p:cNvSpPr>
            <a:spLocks noGrp="1"/>
          </p:cNvSpPr>
          <p:nvPr>
            <p:ph type="title" idx="4294967295"/>
          </p:nvPr>
        </p:nvSpPr>
        <p:spPr>
          <a:xfrm>
            <a:off x="107504" y="44624"/>
            <a:ext cx="3836293" cy="279946"/>
          </a:xfrm>
        </p:spPr>
        <p:txBody>
          <a:bodyPr/>
          <a:lstStyle/>
          <a:p>
            <a:pPr rtl="0" fontAlgn="base"/>
            <a:r>
              <a:rPr lang="en-GB" sz="1000" b="1" kern="1200" dirty="0" smtClean="0">
                <a:solidFill>
                  <a:schemeClr val="bg1"/>
                </a:solidFill>
                <a:effectLst/>
                <a:latin typeface="Calibri"/>
                <a:cs typeface="Arial"/>
              </a:rPr>
              <a:t>The ten countries with the largest per capita consumption for 2013</a:t>
            </a:r>
            <a:endParaRPr lang="de-CH" sz="1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41175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Diagramm 2"/>
          <p:cNvGraphicFramePr/>
          <p:nvPr>
            <p:extLst>
              <p:ext uri="{D42A27DB-BD31-4B8C-83A1-F6EECF244321}">
                <p14:modId xmlns:p14="http://schemas.microsoft.com/office/powerpoint/2010/main" val="104417637"/>
              </p:ext>
            </p:extLst>
          </p:nvPr>
        </p:nvGraphicFramePr>
        <p:xfrm>
          <a:off x="165288" y="728970"/>
          <a:ext cx="8010115" cy="531005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Titel 1"/>
          <p:cNvSpPr>
            <a:spLocks noGrp="1"/>
          </p:cNvSpPr>
          <p:nvPr>
            <p:ph type="title" idx="4294967295"/>
          </p:nvPr>
        </p:nvSpPr>
        <p:spPr>
          <a:xfrm>
            <a:off x="107504" y="116632"/>
            <a:ext cx="5348461" cy="351954"/>
          </a:xfrm>
        </p:spPr>
        <p:txBody>
          <a:bodyPr/>
          <a:lstStyle/>
          <a:p>
            <a:pPr rtl="0" fontAlgn="base"/>
            <a:r>
              <a:rPr lang="de-CH" sz="1000" b="1" kern="1200" dirty="0" smtClean="0">
                <a:solidFill>
                  <a:schemeClr val="bg1"/>
                </a:solidFill>
                <a:effectLst/>
                <a:latin typeface="Arial"/>
                <a:cs typeface="Arial"/>
              </a:rPr>
              <a:t>Global market: Distribution of total retail sales value by country (total: 56.2billion) Euros 2013</a:t>
            </a:r>
            <a:endParaRPr lang="de-CH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19942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Diagramm 2"/>
          <p:cNvGraphicFramePr/>
          <p:nvPr>
            <p:extLst>
              <p:ext uri="{D42A27DB-BD31-4B8C-83A1-F6EECF244321}">
                <p14:modId xmlns:p14="http://schemas.microsoft.com/office/powerpoint/2010/main" val="1210082531"/>
              </p:ext>
            </p:extLst>
          </p:nvPr>
        </p:nvGraphicFramePr>
        <p:xfrm>
          <a:off x="161925" y="800746"/>
          <a:ext cx="8010115" cy="532859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Titel 1"/>
          <p:cNvSpPr>
            <a:spLocks noGrp="1"/>
          </p:cNvSpPr>
          <p:nvPr>
            <p:ph type="title" idx="4294967295"/>
          </p:nvPr>
        </p:nvSpPr>
        <p:spPr>
          <a:xfrm>
            <a:off x="19472" y="44624"/>
            <a:ext cx="6428581" cy="279946"/>
          </a:xfrm>
        </p:spPr>
        <p:txBody>
          <a:bodyPr/>
          <a:lstStyle/>
          <a:p>
            <a:pPr rtl="0" fontAlgn="base"/>
            <a:r>
              <a:rPr lang="de-CH" sz="1000" b="1" kern="1200" dirty="0" smtClean="0">
                <a:solidFill>
                  <a:schemeClr val="bg1"/>
                </a:solidFill>
                <a:effectLst/>
                <a:latin typeface="Arial"/>
                <a:cs typeface="Arial"/>
              </a:rPr>
              <a:t>Global market: Distribution of total retail sales value by single markets (total: 47.8 billion) Euros 2013</a:t>
            </a:r>
            <a:endParaRPr lang="de-CH" sz="1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35297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9E8A02-F335-4180-86B0-71CB36EE56E7}" type="slidenum">
              <a:rPr lang="en-US" smtClean="0"/>
              <a:t>17</a:t>
            </a:fld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92183" y="404962"/>
            <a:ext cx="7559630" cy="56868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1733228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2002" y="144000"/>
            <a:ext cx="8251825" cy="717550"/>
          </a:xfrm>
        </p:spPr>
        <p:txBody>
          <a:bodyPr/>
          <a:lstStyle/>
          <a:p>
            <a:r>
              <a:rPr lang="de-CH" sz="2000" dirty="0" smtClean="0"/>
              <a:t>WELT: BIOLANDWIRTSCHAFTSFLÄCHE 2017</a:t>
            </a:r>
            <a:endParaRPr lang="en-GB" sz="2000" dirty="0"/>
          </a:p>
        </p:txBody>
      </p:sp>
      <p:graphicFrame>
        <p:nvGraphicFramePr>
          <p:cNvPr id="10" name="Diagramm 2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1507368041"/>
              </p:ext>
            </p:extLst>
          </p:nvPr>
        </p:nvGraphicFramePr>
        <p:xfrm>
          <a:off x="1" y="3454019"/>
          <a:ext cx="2206360" cy="208823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1" name="Diagramm 2"/>
          <p:cNvGraphicFramePr>
            <a:graphicFrameLocks noGrp="1"/>
          </p:cNvGraphicFramePr>
          <p:nvPr>
            <p:ph sz="half" idx="10"/>
            <p:extLst>
              <p:ext uri="{D42A27DB-BD31-4B8C-83A1-F6EECF244321}">
                <p14:modId xmlns:p14="http://schemas.microsoft.com/office/powerpoint/2010/main" val="338576412"/>
              </p:ext>
            </p:extLst>
          </p:nvPr>
        </p:nvGraphicFramePr>
        <p:xfrm>
          <a:off x="2301490" y="3598036"/>
          <a:ext cx="2406271" cy="210002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2" name="Diagramm 2"/>
          <p:cNvGraphicFramePr>
            <a:graphicFrameLocks noGrp="1"/>
          </p:cNvGraphicFramePr>
          <p:nvPr>
            <p:ph sz="half" idx="11"/>
            <p:extLst>
              <p:ext uri="{D42A27DB-BD31-4B8C-83A1-F6EECF244321}">
                <p14:modId xmlns:p14="http://schemas.microsoft.com/office/powerpoint/2010/main" val="3104141989"/>
              </p:ext>
            </p:extLst>
          </p:nvPr>
        </p:nvGraphicFramePr>
        <p:xfrm>
          <a:off x="4629914" y="3663429"/>
          <a:ext cx="2232825" cy="203463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13" name="Diagramm 2"/>
          <p:cNvGraphicFramePr/>
          <p:nvPr>
            <p:extLst>
              <p:ext uri="{D42A27DB-BD31-4B8C-83A1-F6EECF244321}">
                <p14:modId xmlns:p14="http://schemas.microsoft.com/office/powerpoint/2010/main" val="1816424495"/>
              </p:ext>
            </p:extLst>
          </p:nvPr>
        </p:nvGraphicFramePr>
        <p:xfrm>
          <a:off x="7021224" y="3586637"/>
          <a:ext cx="2054379" cy="198234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sp>
        <p:nvSpPr>
          <p:cNvPr id="18" name="Inhaltsplatzhalter 5"/>
          <p:cNvSpPr txBox="1">
            <a:spLocks/>
          </p:cNvSpPr>
          <p:nvPr/>
        </p:nvSpPr>
        <p:spPr bwMode="auto">
          <a:xfrm>
            <a:off x="4895920" y="636978"/>
            <a:ext cx="1512168" cy="1512000"/>
          </a:xfrm>
          <a:prstGeom prst="ellipse">
            <a:avLst/>
          </a:prstGeom>
          <a:solidFill>
            <a:srgbClr val="2F6C86"/>
          </a:soli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  <a:extLst/>
        </p:spPr>
        <p:txBody>
          <a:bodyPr rot="0" spcFirstLastPara="0" vertOverflow="overflow" horzOverflow="overflow" vert="horz" wrap="square" lIns="0" tIns="45720" rIns="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361950" indent="-361950" algn="l" defTabSz="623888" rtl="0" eaLnBrk="0" fontAlgn="base" hangingPunct="0">
              <a:spcBef>
                <a:spcPts val="6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 Black"/>
              <a:buChar char="›"/>
              <a:defRPr sz="2400">
                <a:solidFill>
                  <a:schemeClr val="tx1"/>
                </a:solidFill>
                <a:latin typeface="+mn-lt"/>
                <a:ea typeface="ＭＳ Ｐゴシック" pitchFamily="34" charset="-128"/>
                <a:cs typeface="ＭＳ Ｐゴシック" charset="-128"/>
              </a:defRPr>
            </a:lvl1pPr>
            <a:lvl2pPr marL="685800" indent="-322263" algn="l" defTabSz="623888" rtl="0" eaLnBrk="0" fontAlgn="base" hangingPunct="0">
              <a:spcBef>
                <a:spcPts val="6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 Black"/>
              <a:buChar char="›"/>
              <a:defRPr sz="2000">
                <a:solidFill>
                  <a:schemeClr val="tx1"/>
                </a:solidFill>
                <a:latin typeface="+mn-lt"/>
                <a:ea typeface="ＭＳ Ｐゴシック" pitchFamily="34" charset="-128"/>
              </a:defRPr>
            </a:lvl2pPr>
            <a:lvl3pPr marL="981075" indent="-285750" algn="l" defTabSz="623888" rtl="0" eaLnBrk="0" fontAlgn="base" hangingPunct="0">
              <a:spcBef>
                <a:spcPts val="6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 Black"/>
              <a:buChar char="›"/>
              <a:defRPr>
                <a:solidFill>
                  <a:schemeClr val="tx1"/>
                </a:solidFill>
                <a:latin typeface="+mn-lt"/>
                <a:ea typeface="ＭＳ Ｐゴシック" pitchFamily="34" charset="-128"/>
              </a:defRPr>
            </a:lvl3pPr>
            <a:lvl4pPr marL="1238250" indent="-244475" algn="l" defTabSz="623888" rtl="0" eaLnBrk="0" fontAlgn="base" hangingPunct="0">
              <a:spcBef>
                <a:spcPts val="6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 Black"/>
              <a:buChar char="›"/>
              <a:defRPr>
                <a:solidFill>
                  <a:schemeClr val="tx1"/>
                </a:solidFill>
                <a:latin typeface="+mn-lt"/>
                <a:ea typeface="ＭＳ Ｐゴシック" pitchFamily="34" charset="-128"/>
              </a:defRPr>
            </a:lvl4pPr>
            <a:lvl5pPr marL="1487488" indent="-228600" algn="l" defTabSz="623888" rtl="0" eaLnBrk="0" fontAlgn="base" hangingPunct="0">
              <a:spcBef>
                <a:spcPts val="6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 Black"/>
              <a:buChar char="›"/>
              <a:defRPr>
                <a:solidFill>
                  <a:schemeClr val="tx1"/>
                </a:solidFill>
                <a:latin typeface="+mn-lt"/>
                <a:ea typeface="ＭＳ Ｐゴシック" pitchFamily="34" charset="-128"/>
              </a:defRPr>
            </a:lvl5pPr>
            <a:lvl6pPr marL="1944688" indent="-228600" algn="l" defTabSz="623888" rtl="0" eaLnBrk="1" fontAlgn="base" hangingPunct="1">
              <a:spcBef>
                <a:spcPct val="10000"/>
              </a:spcBef>
              <a:spcAft>
                <a:spcPct val="10000"/>
              </a:spcAft>
              <a:buClr>
                <a:schemeClr val="tx1"/>
              </a:buClr>
              <a:buFont typeface="Arial" charset="0"/>
              <a:buBlip>
                <a:blip r:embed="rId7"/>
              </a:buBlip>
              <a:defRPr b="1">
                <a:solidFill>
                  <a:schemeClr val="tx1"/>
                </a:solidFill>
                <a:latin typeface="+mn-lt"/>
                <a:ea typeface="ＭＳ Ｐゴシック" charset="-128"/>
              </a:defRPr>
            </a:lvl6pPr>
            <a:lvl7pPr marL="2401888" indent="-228600" algn="l" defTabSz="623888" rtl="0" eaLnBrk="1" fontAlgn="base" hangingPunct="1">
              <a:spcBef>
                <a:spcPct val="10000"/>
              </a:spcBef>
              <a:spcAft>
                <a:spcPct val="10000"/>
              </a:spcAft>
              <a:buClr>
                <a:schemeClr val="tx1"/>
              </a:buClr>
              <a:buFont typeface="Arial" charset="0"/>
              <a:buBlip>
                <a:blip r:embed="rId7"/>
              </a:buBlip>
              <a:defRPr b="1">
                <a:solidFill>
                  <a:schemeClr val="tx1"/>
                </a:solidFill>
                <a:latin typeface="+mn-lt"/>
                <a:ea typeface="ＭＳ Ｐゴシック" charset="-128"/>
              </a:defRPr>
            </a:lvl7pPr>
            <a:lvl8pPr marL="2859088" indent="-228600" algn="l" defTabSz="623888" rtl="0" eaLnBrk="1" fontAlgn="base" hangingPunct="1">
              <a:spcBef>
                <a:spcPct val="10000"/>
              </a:spcBef>
              <a:spcAft>
                <a:spcPct val="10000"/>
              </a:spcAft>
              <a:buClr>
                <a:schemeClr val="tx1"/>
              </a:buClr>
              <a:buFont typeface="Arial" charset="0"/>
              <a:buBlip>
                <a:blip r:embed="rId7"/>
              </a:buBlip>
              <a:defRPr b="1">
                <a:solidFill>
                  <a:schemeClr val="tx1"/>
                </a:solidFill>
                <a:latin typeface="+mn-lt"/>
                <a:ea typeface="ＭＳ Ｐゴシック" charset="-128"/>
              </a:defRPr>
            </a:lvl8pPr>
            <a:lvl9pPr marL="3316288" indent="-228600" algn="l" defTabSz="623888" rtl="0" eaLnBrk="1" fontAlgn="base" hangingPunct="1">
              <a:spcBef>
                <a:spcPct val="10000"/>
              </a:spcBef>
              <a:spcAft>
                <a:spcPct val="10000"/>
              </a:spcAft>
              <a:buClr>
                <a:schemeClr val="tx1"/>
              </a:buClr>
              <a:buFont typeface="Arial" charset="0"/>
              <a:buBlip>
                <a:blip r:embed="rId7"/>
              </a:buBlip>
              <a:defRPr b="1">
                <a:solidFill>
                  <a:schemeClr val="tx1"/>
                </a:solidFill>
                <a:latin typeface="+mn-lt"/>
                <a:ea typeface="ＭＳ Ｐゴシック" charset="-128"/>
              </a:defRPr>
            </a:lvl9pPr>
          </a:lstStyle>
          <a:p>
            <a:pPr marL="0" indent="0" algn="ctr">
              <a:buNone/>
            </a:pPr>
            <a:r>
              <a:rPr lang="en-GB" sz="1800" kern="0" dirty="0" smtClean="0">
                <a:solidFill>
                  <a:schemeClr val="bg1"/>
                </a:solidFill>
              </a:rPr>
              <a:t>1,4% </a:t>
            </a:r>
            <a:r>
              <a:rPr lang="en-GB" sz="1200" kern="0" dirty="0" smtClean="0">
                <a:solidFill>
                  <a:schemeClr val="bg1"/>
                </a:solidFill>
              </a:rPr>
              <a:t>der </a:t>
            </a:r>
            <a:r>
              <a:rPr lang="en-GB" sz="1200" kern="0" dirty="0" err="1" smtClean="0">
                <a:solidFill>
                  <a:schemeClr val="bg1"/>
                </a:solidFill>
              </a:rPr>
              <a:t>globalen</a:t>
            </a:r>
            <a:r>
              <a:rPr lang="en-GB" sz="1200" kern="0" dirty="0" smtClean="0">
                <a:solidFill>
                  <a:schemeClr val="bg1"/>
                </a:solidFill>
              </a:rPr>
              <a:t> </a:t>
            </a:r>
            <a:r>
              <a:rPr lang="en-GB" sz="1200" kern="0" dirty="0" err="1" smtClean="0">
                <a:solidFill>
                  <a:schemeClr val="bg1"/>
                </a:solidFill>
              </a:rPr>
              <a:t>Landwirtschafts-fläche</a:t>
            </a:r>
            <a:r>
              <a:rPr lang="en-GB" sz="1200" kern="0" dirty="0" smtClean="0">
                <a:solidFill>
                  <a:schemeClr val="bg1"/>
                </a:solidFill>
              </a:rPr>
              <a:t> </a:t>
            </a:r>
            <a:r>
              <a:rPr lang="en-GB" sz="1200" kern="0" dirty="0" err="1" smtClean="0">
                <a:solidFill>
                  <a:schemeClr val="bg1"/>
                </a:solidFill>
              </a:rPr>
              <a:t>ist</a:t>
            </a:r>
            <a:r>
              <a:rPr lang="en-GB" sz="1200" kern="0" dirty="0" smtClean="0">
                <a:solidFill>
                  <a:schemeClr val="bg1"/>
                </a:solidFill>
              </a:rPr>
              <a:t> bio.</a:t>
            </a:r>
            <a:endParaRPr lang="en-GB" sz="1200" kern="0" dirty="0">
              <a:solidFill>
                <a:schemeClr val="bg1"/>
              </a:solidFill>
            </a:endParaRPr>
          </a:p>
        </p:txBody>
      </p:sp>
      <p:sp>
        <p:nvSpPr>
          <p:cNvPr id="19" name="Inhaltsplatzhalter 5"/>
          <p:cNvSpPr txBox="1">
            <a:spLocks/>
          </p:cNvSpPr>
          <p:nvPr/>
        </p:nvSpPr>
        <p:spPr bwMode="auto">
          <a:xfrm>
            <a:off x="360000" y="636978"/>
            <a:ext cx="1512168" cy="1512000"/>
          </a:xfrm>
          <a:prstGeom prst="ellipse">
            <a:avLst/>
          </a:prstGeom>
          <a:solidFill>
            <a:srgbClr val="2F6C86"/>
          </a:soli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  <a:extLst/>
        </p:spPr>
        <p:txBody>
          <a:bodyPr rot="0" spcFirstLastPara="0" vertOverflow="overflow" horzOverflow="overflow" vert="horz" wrap="square" lIns="36000" tIns="45720" rIns="3600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361950" indent="-361950" algn="l" defTabSz="623888" rtl="0" eaLnBrk="0" fontAlgn="base" hangingPunct="0">
              <a:spcBef>
                <a:spcPts val="6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 Black"/>
              <a:buChar char="›"/>
              <a:defRPr sz="2400">
                <a:solidFill>
                  <a:schemeClr val="tx1"/>
                </a:solidFill>
                <a:latin typeface="+mn-lt"/>
                <a:ea typeface="ＭＳ Ｐゴシック" pitchFamily="34" charset="-128"/>
                <a:cs typeface="ＭＳ Ｐゴシック" charset="-128"/>
              </a:defRPr>
            </a:lvl1pPr>
            <a:lvl2pPr marL="685800" indent="-322263" algn="l" defTabSz="623888" rtl="0" eaLnBrk="0" fontAlgn="base" hangingPunct="0">
              <a:spcBef>
                <a:spcPts val="6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 Black"/>
              <a:buChar char="›"/>
              <a:defRPr sz="2000">
                <a:solidFill>
                  <a:schemeClr val="tx1"/>
                </a:solidFill>
                <a:latin typeface="+mn-lt"/>
                <a:ea typeface="ＭＳ Ｐゴシック" pitchFamily="34" charset="-128"/>
              </a:defRPr>
            </a:lvl2pPr>
            <a:lvl3pPr marL="981075" indent="-285750" algn="l" defTabSz="623888" rtl="0" eaLnBrk="0" fontAlgn="base" hangingPunct="0">
              <a:spcBef>
                <a:spcPts val="6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 Black"/>
              <a:buChar char="›"/>
              <a:defRPr>
                <a:solidFill>
                  <a:schemeClr val="tx1"/>
                </a:solidFill>
                <a:latin typeface="+mn-lt"/>
                <a:ea typeface="ＭＳ Ｐゴシック" pitchFamily="34" charset="-128"/>
              </a:defRPr>
            </a:lvl3pPr>
            <a:lvl4pPr marL="1238250" indent="-244475" algn="l" defTabSz="623888" rtl="0" eaLnBrk="0" fontAlgn="base" hangingPunct="0">
              <a:spcBef>
                <a:spcPts val="6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 Black"/>
              <a:buChar char="›"/>
              <a:defRPr>
                <a:solidFill>
                  <a:schemeClr val="tx1"/>
                </a:solidFill>
                <a:latin typeface="+mn-lt"/>
                <a:ea typeface="ＭＳ Ｐゴシック" pitchFamily="34" charset="-128"/>
              </a:defRPr>
            </a:lvl4pPr>
            <a:lvl5pPr marL="1487488" indent="-228600" algn="l" defTabSz="623888" rtl="0" eaLnBrk="0" fontAlgn="base" hangingPunct="0">
              <a:spcBef>
                <a:spcPts val="6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 Black"/>
              <a:buChar char="›"/>
              <a:defRPr>
                <a:solidFill>
                  <a:schemeClr val="tx1"/>
                </a:solidFill>
                <a:latin typeface="+mn-lt"/>
                <a:ea typeface="ＭＳ Ｐゴシック" pitchFamily="34" charset="-128"/>
              </a:defRPr>
            </a:lvl5pPr>
            <a:lvl6pPr marL="1944688" indent="-228600" algn="l" defTabSz="623888" rtl="0" eaLnBrk="1" fontAlgn="base" hangingPunct="1">
              <a:spcBef>
                <a:spcPct val="10000"/>
              </a:spcBef>
              <a:spcAft>
                <a:spcPct val="10000"/>
              </a:spcAft>
              <a:buClr>
                <a:schemeClr val="tx1"/>
              </a:buClr>
              <a:buFont typeface="Arial" charset="0"/>
              <a:buBlip>
                <a:blip r:embed="rId7"/>
              </a:buBlip>
              <a:defRPr b="1">
                <a:solidFill>
                  <a:schemeClr val="tx1"/>
                </a:solidFill>
                <a:latin typeface="+mn-lt"/>
                <a:ea typeface="ＭＳ Ｐゴシック" charset="-128"/>
              </a:defRPr>
            </a:lvl6pPr>
            <a:lvl7pPr marL="2401888" indent="-228600" algn="l" defTabSz="623888" rtl="0" eaLnBrk="1" fontAlgn="base" hangingPunct="1">
              <a:spcBef>
                <a:spcPct val="10000"/>
              </a:spcBef>
              <a:spcAft>
                <a:spcPct val="10000"/>
              </a:spcAft>
              <a:buClr>
                <a:schemeClr val="tx1"/>
              </a:buClr>
              <a:buFont typeface="Arial" charset="0"/>
              <a:buBlip>
                <a:blip r:embed="rId7"/>
              </a:buBlip>
              <a:defRPr b="1">
                <a:solidFill>
                  <a:schemeClr val="tx1"/>
                </a:solidFill>
                <a:latin typeface="+mn-lt"/>
                <a:ea typeface="ＭＳ Ｐゴシック" charset="-128"/>
              </a:defRPr>
            </a:lvl7pPr>
            <a:lvl8pPr marL="2859088" indent="-228600" algn="l" defTabSz="623888" rtl="0" eaLnBrk="1" fontAlgn="base" hangingPunct="1">
              <a:spcBef>
                <a:spcPct val="10000"/>
              </a:spcBef>
              <a:spcAft>
                <a:spcPct val="10000"/>
              </a:spcAft>
              <a:buClr>
                <a:schemeClr val="tx1"/>
              </a:buClr>
              <a:buFont typeface="Arial" charset="0"/>
              <a:buBlip>
                <a:blip r:embed="rId7"/>
              </a:buBlip>
              <a:defRPr b="1">
                <a:solidFill>
                  <a:schemeClr val="tx1"/>
                </a:solidFill>
                <a:latin typeface="+mn-lt"/>
                <a:ea typeface="ＭＳ Ｐゴシック" charset="-128"/>
              </a:defRPr>
            </a:lvl8pPr>
            <a:lvl9pPr marL="3316288" indent="-228600" algn="l" defTabSz="623888" rtl="0" eaLnBrk="1" fontAlgn="base" hangingPunct="1">
              <a:spcBef>
                <a:spcPct val="10000"/>
              </a:spcBef>
              <a:spcAft>
                <a:spcPct val="10000"/>
              </a:spcAft>
              <a:buClr>
                <a:schemeClr val="tx1"/>
              </a:buClr>
              <a:buFont typeface="Arial" charset="0"/>
              <a:buBlip>
                <a:blip r:embed="rId7"/>
              </a:buBlip>
              <a:defRPr b="1">
                <a:solidFill>
                  <a:schemeClr val="tx1"/>
                </a:solidFill>
                <a:latin typeface="+mn-lt"/>
                <a:ea typeface="ＭＳ Ｐゴシック" charset="-128"/>
              </a:defRPr>
            </a:lvl9pPr>
          </a:lstStyle>
          <a:p>
            <a:pPr marL="0" indent="0" algn="ctr">
              <a:buNone/>
            </a:pPr>
            <a:r>
              <a:rPr lang="en-GB" sz="1800" kern="0" dirty="0" smtClean="0">
                <a:solidFill>
                  <a:schemeClr val="bg1"/>
                </a:solidFill>
              </a:rPr>
              <a:t>Welt </a:t>
            </a:r>
            <a:br>
              <a:rPr lang="en-GB" sz="1800" kern="0" dirty="0" smtClean="0">
                <a:solidFill>
                  <a:schemeClr val="bg1"/>
                </a:solidFill>
              </a:rPr>
            </a:br>
            <a:r>
              <a:rPr lang="en-GB" sz="1800" kern="0" dirty="0" smtClean="0">
                <a:solidFill>
                  <a:schemeClr val="bg1"/>
                </a:solidFill>
              </a:rPr>
              <a:t>69,8 </a:t>
            </a:r>
            <a:r>
              <a:rPr lang="en-GB" sz="1400" kern="0" dirty="0">
                <a:solidFill>
                  <a:schemeClr val="bg1"/>
                </a:solidFill>
              </a:rPr>
              <a:t/>
            </a:r>
            <a:br>
              <a:rPr lang="en-GB" sz="1400" kern="0" dirty="0">
                <a:solidFill>
                  <a:schemeClr val="bg1"/>
                </a:solidFill>
              </a:rPr>
            </a:br>
            <a:r>
              <a:rPr lang="en-GB" sz="1200" kern="0" dirty="0" err="1" smtClean="0">
                <a:solidFill>
                  <a:schemeClr val="bg1"/>
                </a:solidFill>
              </a:rPr>
              <a:t>Millionen</a:t>
            </a:r>
            <a:r>
              <a:rPr lang="en-GB" sz="1200" kern="0" dirty="0" smtClean="0">
                <a:solidFill>
                  <a:schemeClr val="bg1"/>
                </a:solidFill>
              </a:rPr>
              <a:t> </a:t>
            </a:r>
            <a:r>
              <a:rPr lang="en-GB" sz="1200" kern="0" dirty="0" err="1" smtClean="0">
                <a:solidFill>
                  <a:schemeClr val="bg1"/>
                </a:solidFill>
              </a:rPr>
              <a:t>Hektar</a:t>
            </a:r>
            <a:endParaRPr lang="en-GB" sz="1200" b="1" kern="0" dirty="0">
              <a:solidFill>
                <a:schemeClr val="bg1"/>
              </a:solidFill>
            </a:endParaRPr>
          </a:p>
        </p:txBody>
      </p:sp>
      <p:sp>
        <p:nvSpPr>
          <p:cNvPr id="20" name="Inhaltsplatzhalter 5"/>
          <p:cNvSpPr txBox="1">
            <a:spLocks/>
          </p:cNvSpPr>
          <p:nvPr/>
        </p:nvSpPr>
        <p:spPr bwMode="auto">
          <a:xfrm>
            <a:off x="7163880" y="636978"/>
            <a:ext cx="1512000" cy="1512000"/>
          </a:xfrm>
          <a:prstGeom prst="ellipse">
            <a:avLst/>
          </a:prstGeom>
          <a:solidFill>
            <a:srgbClr val="2F6C86"/>
          </a:soli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  <a:extLst/>
        </p:spPr>
        <p:txBody>
          <a:bodyPr rot="0" spcFirstLastPara="0" vertOverflow="overflow" horzOverflow="overflow" vert="horz" wrap="square" lIns="36000" tIns="45720" rIns="3600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361950" indent="-361950" algn="l" defTabSz="623888" rtl="0" eaLnBrk="0" fontAlgn="base" hangingPunct="0">
              <a:spcBef>
                <a:spcPts val="6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 Black"/>
              <a:buChar char="›"/>
              <a:defRPr sz="2400">
                <a:solidFill>
                  <a:schemeClr val="tx1"/>
                </a:solidFill>
                <a:latin typeface="+mn-lt"/>
                <a:ea typeface="ＭＳ Ｐゴシック" pitchFamily="34" charset="-128"/>
                <a:cs typeface="ＭＳ Ｐゴシック" charset="-128"/>
              </a:defRPr>
            </a:lvl1pPr>
            <a:lvl2pPr marL="685800" indent="-322263" algn="l" defTabSz="623888" rtl="0" eaLnBrk="0" fontAlgn="base" hangingPunct="0">
              <a:spcBef>
                <a:spcPts val="6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 Black"/>
              <a:buChar char="›"/>
              <a:defRPr sz="2000">
                <a:solidFill>
                  <a:schemeClr val="tx1"/>
                </a:solidFill>
                <a:latin typeface="+mn-lt"/>
                <a:ea typeface="ＭＳ Ｐゴシック" pitchFamily="34" charset="-128"/>
              </a:defRPr>
            </a:lvl2pPr>
            <a:lvl3pPr marL="981075" indent="-285750" algn="l" defTabSz="623888" rtl="0" eaLnBrk="0" fontAlgn="base" hangingPunct="0">
              <a:spcBef>
                <a:spcPts val="6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 Black"/>
              <a:buChar char="›"/>
              <a:defRPr>
                <a:solidFill>
                  <a:schemeClr val="tx1"/>
                </a:solidFill>
                <a:latin typeface="+mn-lt"/>
                <a:ea typeface="ＭＳ Ｐゴシック" pitchFamily="34" charset="-128"/>
              </a:defRPr>
            </a:lvl3pPr>
            <a:lvl4pPr marL="1238250" indent="-244475" algn="l" defTabSz="623888" rtl="0" eaLnBrk="0" fontAlgn="base" hangingPunct="0">
              <a:spcBef>
                <a:spcPts val="6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 Black"/>
              <a:buChar char="›"/>
              <a:defRPr>
                <a:solidFill>
                  <a:schemeClr val="tx1"/>
                </a:solidFill>
                <a:latin typeface="+mn-lt"/>
                <a:ea typeface="ＭＳ Ｐゴシック" pitchFamily="34" charset="-128"/>
              </a:defRPr>
            </a:lvl4pPr>
            <a:lvl5pPr marL="1487488" indent="-228600" algn="l" defTabSz="623888" rtl="0" eaLnBrk="0" fontAlgn="base" hangingPunct="0">
              <a:spcBef>
                <a:spcPts val="6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 Black"/>
              <a:buChar char="›"/>
              <a:defRPr>
                <a:solidFill>
                  <a:schemeClr val="tx1"/>
                </a:solidFill>
                <a:latin typeface="+mn-lt"/>
                <a:ea typeface="ＭＳ Ｐゴシック" pitchFamily="34" charset="-128"/>
              </a:defRPr>
            </a:lvl5pPr>
            <a:lvl6pPr marL="1944688" indent="-228600" algn="l" defTabSz="623888" rtl="0" eaLnBrk="1" fontAlgn="base" hangingPunct="1">
              <a:spcBef>
                <a:spcPct val="10000"/>
              </a:spcBef>
              <a:spcAft>
                <a:spcPct val="10000"/>
              </a:spcAft>
              <a:buClr>
                <a:schemeClr val="tx1"/>
              </a:buClr>
              <a:buFont typeface="Arial" charset="0"/>
              <a:buBlip>
                <a:blip r:embed="rId7"/>
              </a:buBlip>
              <a:defRPr b="1">
                <a:solidFill>
                  <a:schemeClr val="tx1"/>
                </a:solidFill>
                <a:latin typeface="+mn-lt"/>
                <a:ea typeface="ＭＳ Ｐゴシック" charset="-128"/>
              </a:defRPr>
            </a:lvl6pPr>
            <a:lvl7pPr marL="2401888" indent="-228600" algn="l" defTabSz="623888" rtl="0" eaLnBrk="1" fontAlgn="base" hangingPunct="1">
              <a:spcBef>
                <a:spcPct val="10000"/>
              </a:spcBef>
              <a:spcAft>
                <a:spcPct val="10000"/>
              </a:spcAft>
              <a:buClr>
                <a:schemeClr val="tx1"/>
              </a:buClr>
              <a:buFont typeface="Arial" charset="0"/>
              <a:buBlip>
                <a:blip r:embed="rId7"/>
              </a:buBlip>
              <a:defRPr b="1">
                <a:solidFill>
                  <a:schemeClr val="tx1"/>
                </a:solidFill>
                <a:latin typeface="+mn-lt"/>
                <a:ea typeface="ＭＳ Ｐゴシック" charset="-128"/>
              </a:defRPr>
            </a:lvl7pPr>
            <a:lvl8pPr marL="2859088" indent="-228600" algn="l" defTabSz="623888" rtl="0" eaLnBrk="1" fontAlgn="base" hangingPunct="1">
              <a:spcBef>
                <a:spcPct val="10000"/>
              </a:spcBef>
              <a:spcAft>
                <a:spcPct val="10000"/>
              </a:spcAft>
              <a:buClr>
                <a:schemeClr val="tx1"/>
              </a:buClr>
              <a:buFont typeface="Arial" charset="0"/>
              <a:buBlip>
                <a:blip r:embed="rId7"/>
              </a:buBlip>
              <a:defRPr b="1">
                <a:solidFill>
                  <a:schemeClr val="tx1"/>
                </a:solidFill>
                <a:latin typeface="+mn-lt"/>
                <a:ea typeface="ＭＳ Ｐゴシック" charset="-128"/>
              </a:defRPr>
            </a:lvl8pPr>
            <a:lvl9pPr marL="3316288" indent="-228600" algn="l" defTabSz="623888" rtl="0" eaLnBrk="1" fontAlgn="base" hangingPunct="1">
              <a:spcBef>
                <a:spcPct val="10000"/>
              </a:spcBef>
              <a:spcAft>
                <a:spcPct val="10000"/>
              </a:spcAft>
              <a:buClr>
                <a:schemeClr val="tx1"/>
              </a:buClr>
              <a:buFont typeface="Arial" charset="0"/>
              <a:buBlip>
                <a:blip r:embed="rId7"/>
              </a:buBlip>
              <a:defRPr b="1">
                <a:solidFill>
                  <a:schemeClr val="tx1"/>
                </a:solidFill>
                <a:latin typeface="+mn-lt"/>
                <a:ea typeface="ＭＳ Ｐゴシック" charset="-128"/>
              </a:defRPr>
            </a:lvl9pPr>
          </a:lstStyle>
          <a:p>
            <a:pPr marL="0" indent="0" algn="ctr">
              <a:buNone/>
            </a:pPr>
            <a:endParaRPr lang="en-GB" sz="1400" b="1" kern="0" dirty="0">
              <a:solidFill>
                <a:schemeClr val="bg1"/>
              </a:solidFill>
            </a:endParaRPr>
          </a:p>
        </p:txBody>
      </p:sp>
      <p:sp>
        <p:nvSpPr>
          <p:cNvPr id="21" name="Inhaltsplatzhalter 5"/>
          <p:cNvSpPr txBox="1">
            <a:spLocks/>
          </p:cNvSpPr>
          <p:nvPr/>
        </p:nvSpPr>
        <p:spPr bwMode="auto">
          <a:xfrm>
            <a:off x="2627960" y="636978"/>
            <a:ext cx="1512168" cy="1512000"/>
          </a:xfrm>
          <a:prstGeom prst="ellipse">
            <a:avLst/>
          </a:prstGeom>
          <a:solidFill>
            <a:srgbClr val="2F6C86"/>
          </a:soli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  <a:extLst/>
        </p:spPr>
        <p:txBody>
          <a:bodyPr rot="0" spcFirstLastPara="0" vertOverflow="overflow" horzOverflow="overflow" vert="horz" wrap="square" lIns="36000" tIns="45720" rIns="3600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361950" indent="-361950" algn="l" defTabSz="623888" rtl="0" eaLnBrk="0" fontAlgn="base" hangingPunct="0">
              <a:spcBef>
                <a:spcPts val="6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 Black"/>
              <a:buChar char="›"/>
              <a:defRPr sz="2400">
                <a:solidFill>
                  <a:schemeClr val="tx1"/>
                </a:solidFill>
                <a:latin typeface="+mn-lt"/>
                <a:ea typeface="ＭＳ Ｐゴシック" pitchFamily="34" charset="-128"/>
                <a:cs typeface="ＭＳ Ｐゴシック" charset="-128"/>
              </a:defRPr>
            </a:lvl1pPr>
            <a:lvl2pPr marL="685800" indent="-322263" algn="l" defTabSz="623888" rtl="0" eaLnBrk="0" fontAlgn="base" hangingPunct="0">
              <a:spcBef>
                <a:spcPts val="6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 Black"/>
              <a:buChar char="›"/>
              <a:defRPr sz="2000">
                <a:solidFill>
                  <a:schemeClr val="tx1"/>
                </a:solidFill>
                <a:latin typeface="+mn-lt"/>
                <a:ea typeface="ＭＳ Ｐゴシック" pitchFamily="34" charset="-128"/>
              </a:defRPr>
            </a:lvl2pPr>
            <a:lvl3pPr marL="981075" indent="-285750" algn="l" defTabSz="623888" rtl="0" eaLnBrk="0" fontAlgn="base" hangingPunct="0">
              <a:spcBef>
                <a:spcPts val="6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 Black"/>
              <a:buChar char="›"/>
              <a:defRPr>
                <a:solidFill>
                  <a:schemeClr val="tx1"/>
                </a:solidFill>
                <a:latin typeface="+mn-lt"/>
                <a:ea typeface="ＭＳ Ｐゴシック" pitchFamily="34" charset="-128"/>
              </a:defRPr>
            </a:lvl3pPr>
            <a:lvl4pPr marL="1238250" indent="-244475" algn="l" defTabSz="623888" rtl="0" eaLnBrk="0" fontAlgn="base" hangingPunct="0">
              <a:spcBef>
                <a:spcPts val="6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 Black"/>
              <a:buChar char="›"/>
              <a:defRPr>
                <a:solidFill>
                  <a:schemeClr val="tx1"/>
                </a:solidFill>
                <a:latin typeface="+mn-lt"/>
                <a:ea typeface="ＭＳ Ｐゴシック" pitchFamily="34" charset="-128"/>
              </a:defRPr>
            </a:lvl4pPr>
            <a:lvl5pPr marL="1487488" indent="-228600" algn="l" defTabSz="623888" rtl="0" eaLnBrk="0" fontAlgn="base" hangingPunct="0">
              <a:spcBef>
                <a:spcPts val="6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 Black"/>
              <a:buChar char="›"/>
              <a:defRPr>
                <a:solidFill>
                  <a:schemeClr val="tx1"/>
                </a:solidFill>
                <a:latin typeface="+mn-lt"/>
                <a:ea typeface="ＭＳ Ｐゴシック" pitchFamily="34" charset="-128"/>
              </a:defRPr>
            </a:lvl5pPr>
            <a:lvl6pPr marL="1944688" indent="-228600" algn="l" defTabSz="623888" rtl="0" eaLnBrk="1" fontAlgn="base" hangingPunct="1">
              <a:spcBef>
                <a:spcPct val="10000"/>
              </a:spcBef>
              <a:spcAft>
                <a:spcPct val="10000"/>
              </a:spcAft>
              <a:buClr>
                <a:schemeClr val="tx1"/>
              </a:buClr>
              <a:buFont typeface="Arial" charset="0"/>
              <a:buBlip>
                <a:blip r:embed="rId7"/>
              </a:buBlip>
              <a:defRPr b="1">
                <a:solidFill>
                  <a:schemeClr val="tx1"/>
                </a:solidFill>
                <a:latin typeface="+mn-lt"/>
                <a:ea typeface="ＭＳ Ｐゴシック" charset="-128"/>
              </a:defRPr>
            </a:lvl6pPr>
            <a:lvl7pPr marL="2401888" indent="-228600" algn="l" defTabSz="623888" rtl="0" eaLnBrk="1" fontAlgn="base" hangingPunct="1">
              <a:spcBef>
                <a:spcPct val="10000"/>
              </a:spcBef>
              <a:spcAft>
                <a:spcPct val="10000"/>
              </a:spcAft>
              <a:buClr>
                <a:schemeClr val="tx1"/>
              </a:buClr>
              <a:buFont typeface="Arial" charset="0"/>
              <a:buBlip>
                <a:blip r:embed="rId7"/>
              </a:buBlip>
              <a:defRPr b="1">
                <a:solidFill>
                  <a:schemeClr val="tx1"/>
                </a:solidFill>
                <a:latin typeface="+mn-lt"/>
                <a:ea typeface="ＭＳ Ｐゴシック" charset="-128"/>
              </a:defRPr>
            </a:lvl7pPr>
            <a:lvl8pPr marL="2859088" indent="-228600" algn="l" defTabSz="623888" rtl="0" eaLnBrk="1" fontAlgn="base" hangingPunct="1">
              <a:spcBef>
                <a:spcPct val="10000"/>
              </a:spcBef>
              <a:spcAft>
                <a:spcPct val="10000"/>
              </a:spcAft>
              <a:buClr>
                <a:schemeClr val="tx1"/>
              </a:buClr>
              <a:buFont typeface="Arial" charset="0"/>
              <a:buBlip>
                <a:blip r:embed="rId7"/>
              </a:buBlip>
              <a:defRPr b="1">
                <a:solidFill>
                  <a:schemeClr val="tx1"/>
                </a:solidFill>
                <a:latin typeface="+mn-lt"/>
                <a:ea typeface="ＭＳ Ｐゴシック" charset="-128"/>
              </a:defRPr>
            </a:lvl8pPr>
            <a:lvl9pPr marL="3316288" indent="-228600" algn="l" defTabSz="623888" rtl="0" eaLnBrk="1" fontAlgn="base" hangingPunct="1">
              <a:spcBef>
                <a:spcPct val="10000"/>
              </a:spcBef>
              <a:spcAft>
                <a:spcPct val="10000"/>
              </a:spcAft>
              <a:buClr>
                <a:schemeClr val="tx1"/>
              </a:buClr>
              <a:buFont typeface="Arial" charset="0"/>
              <a:buBlip>
                <a:blip r:embed="rId7"/>
              </a:buBlip>
              <a:defRPr b="1">
                <a:solidFill>
                  <a:schemeClr val="tx1"/>
                </a:solidFill>
                <a:latin typeface="+mn-lt"/>
                <a:ea typeface="ＭＳ Ｐゴシック" charset="-128"/>
              </a:defRPr>
            </a:lvl9pPr>
          </a:lstStyle>
          <a:p>
            <a:pPr marL="0" indent="0" algn="ctr">
              <a:buNone/>
            </a:pPr>
            <a:r>
              <a:rPr lang="en-GB" sz="1400" kern="0" dirty="0" err="1" smtClean="0">
                <a:solidFill>
                  <a:schemeClr val="bg1"/>
                </a:solidFill>
              </a:rPr>
              <a:t>Australien</a:t>
            </a:r>
            <a:r>
              <a:rPr lang="en-GB" sz="1400" kern="0" dirty="0">
                <a:solidFill>
                  <a:schemeClr val="bg1"/>
                </a:solidFill>
              </a:rPr>
              <a:t/>
            </a:r>
            <a:br>
              <a:rPr lang="en-GB" sz="1400" kern="0" dirty="0">
                <a:solidFill>
                  <a:schemeClr val="bg1"/>
                </a:solidFill>
              </a:rPr>
            </a:br>
            <a:r>
              <a:rPr lang="en-GB" sz="1800" kern="0" dirty="0" smtClean="0">
                <a:solidFill>
                  <a:schemeClr val="bg1"/>
                </a:solidFill>
              </a:rPr>
              <a:t>35,6</a:t>
            </a:r>
            <a:r>
              <a:rPr lang="en-GB" sz="1400" kern="0" dirty="0">
                <a:solidFill>
                  <a:schemeClr val="bg1"/>
                </a:solidFill>
              </a:rPr>
              <a:t/>
            </a:r>
            <a:br>
              <a:rPr lang="en-GB" sz="1400" kern="0" dirty="0">
                <a:solidFill>
                  <a:schemeClr val="bg1"/>
                </a:solidFill>
              </a:rPr>
            </a:br>
            <a:r>
              <a:rPr lang="en-GB" sz="1200" kern="0" dirty="0" err="1">
                <a:solidFill>
                  <a:schemeClr val="bg1"/>
                </a:solidFill>
              </a:rPr>
              <a:t>Millionen</a:t>
            </a:r>
            <a:r>
              <a:rPr lang="en-GB" sz="1200" kern="0" dirty="0">
                <a:solidFill>
                  <a:schemeClr val="bg1"/>
                </a:solidFill>
              </a:rPr>
              <a:t> </a:t>
            </a:r>
            <a:r>
              <a:rPr lang="en-GB" sz="1200" kern="0" dirty="0" err="1">
                <a:solidFill>
                  <a:schemeClr val="bg1"/>
                </a:solidFill>
              </a:rPr>
              <a:t>Hektar</a:t>
            </a:r>
            <a:endParaRPr lang="en-GB" sz="1200" b="1" kern="0" dirty="0">
              <a:solidFill>
                <a:schemeClr val="bg1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216001" y="2256981"/>
            <a:ext cx="185213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CH" sz="1200" dirty="0" smtClean="0"/>
              <a:t>In Ozeanien wurden 2017 35,9 Mio. ha, in Europa 14,6 Mio. ha, and in Lateinamerika 8 Mio. ha biologisch bewirtschaftet.</a:t>
            </a:r>
            <a:endParaRPr lang="de-CH" sz="1200" dirty="0"/>
          </a:p>
        </p:txBody>
      </p:sp>
      <p:sp>
        <p:nvSpPr>
          <p:cNvPr id="23" name="TextBox 22"/>
          <p:cNvSpPr txBox="1"/>
          <p:nvPr/>
        </p:nvSpPr>
        <p:spPr>
          <a:xfrm>
            <a:off x="2533507" y="2256981"/>
            <a:ext cx="19503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CH" sz="1200" dirty="0" smtClean="0"/>
              <a:t>Die zehn Länder mit der grössten Biofläche umfassen 79% der globalen Biolandwirtschaftsfläche </a:t>
            </a:r>
            <a:endParaRPr lang="de-CH" sz="1200" dirty="0"/>
          </a:p>
        </p:txBody>
      </p:sp>
      <p:sp>
        <p:nvSpPr>
          <p:cNvPr id="3" name="TextBox 2"/>
          <p:cNvSpPr txBox="1"/>
          <p:nvPr/>
        </p:nvSpPr>
        <p:spPr>
          <a:xfrm>
            <a:off x="6840000" y="6288981"/>
            <a:ext cx="2253140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700" dirty="0" err="1">
                <a:latin typeface="Calibri" panose="020F0502020204030204" pitchFamily="34" charset="0"/>
              </a:rPr>
              <a:t>Quelle</a:t>
            </a:r>
            <a:r>
              <a:rPr lang="en-GB" sz="700" dirty="0">
                <a:latin typeface="Calibri" panose="020F0502020204030204" pitchFamily="34" charset="0"/>
              </a:rPr>
              <a:t>: FiBL-</a:t>
            </a:r>
            <a:r>
              <a:rPr lang="en-GB" sz="700" dirty="0" err="1">
                <a:latin typeface="Calibri" panose="020F0502020204030204" pitchFamily="34" charset="0"/>
              </a:rPr>
              <a:t>Erhebung</a:t>
            </a:r>
            <a:r>
              <a:rPr lang="en-GB" sz="700" dirty="0">
                <a:latin typeface="Calibri" panose="020F0502020204030204" pitchFamily="34" charset="0"/>
              </a:rPr>
              <a:t> </a:t>
            </a:r>
            <a:r>
              <a:rPr lang="en-GB" sz="700" dirty="0" smtClean="0">
                <a:latin typeface="Calibri" panose="020F0502020204030204" pitchFamily="34" charset="0"/>
              </a:rPr>
              <a:t>2019 </a:t>
            </a:r>
            <a:r>
              <a:rPr lang="en-GB" sz="700" dirty="0">
                <a:latin typeface="Calibri" panose="020F0502020204030204" pitchFamily="34" charset="0"/>
              </a:rPr>
              <a:t>www.organic-world.net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79902" y="5568979"/>
            <a:ext cx="195919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CH" sz="1000" dirty="0" smtClean="0">
                <a:latin typeface="+mj-lt"/>
              </a:rPr>
              <a:t>Verteilung der </a:t>
            </a:r>
            <a:r>
              <a:rPr lang="de-CH" sz="1000" dirty="0" smtClean="0">
                <a:solidFill>
                  <a:srgbClr val="000000"/>
                </a:solidFill>
                <a:latin typeface="+mj-lt"/>
              </a:rPr>
              <a:t>Biolandwirtschafts-</a:t>
            </a:r>
            <a:br>
              <a:rPr lang="de-CH" sz="1000" dirty="0" smtClean="0">
                <a:solidFill>
                  <a:srgbClr val="000000"/>
                </a:solidFill>
                <a:latin typeface="+mj-lt"/>
              </a:rPr>
            </a:br>
            <a:r>
              <a:rPr lang="de-CH" sz="1000" dirty="0" smtClean="0">
                <a:solidFill>
                  <a:srgbClr val="000000"/>
                </a:solidFill>
                <a:latin typeface="+mj-lt"/>
              </a:rPr>
              <a:t>fläche nach Kontinent </a:t>
            </a:r>
            <a:r>
              <a:rPr lang="de-CH" sz="1000" dirty="0" smtClean="0">
                <a:latin typeface="+mj-lt"/>
              </a:rPr>
              <a:t>2017</a:t>
            </a:r>
            <a:endParaRPr lang="en-GB" sz="1000" dirty="0">
              <a:latin typeface="+mj-lt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520002" y="5568979"/>
            <a:ext cx="180262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CH" sz="1000" dirty="0" smtClean="0">
                <a:latin typeface="+mj-lt"/>
              </a:rPr>
              <a:t>Die 5 Länder mit der </a:t>
            </a:r>
            <a:br>
              <a:rPr lang="de-CH" sz="1000" dirty="0" smtClean="0">
                <a:latin typeface="+mj-lt"/>
              </a:rPr>
            </a:br>
            <a:r>
              <a:rPr lang="de-CH" sz="1000" dirty="0" smtClean="0">
                <a:latin typeface="+mj-lt"/>
              </a:rPr>
              <a:t>grössten Biofläche 2017</a:t>
            </a:r>
            <a:endParaRPr lang="de-CH" sz="1000" dirty="0">
              <a:latin typeface="+mj-lt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788000" y="5568979"/>
            <a:ext cx="1975908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CH" sz="1000" dirty="0" smtClean="0">
                <a:latin typeface="+mj-lt"/>
              </a:rPr>
              <a:t>Die 5 Länder mit dem höchsten Bioanteil an der Landwirtschaftsfläche 2017</a:t>
            </a:r>
            <a:endParaRPr lang="de-CH" sz="1000" dirty="0">
              <a:latin typeface="+mj-lt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056000" y="5568979"/>
            <a:ext cx="2055371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000" dirty="0" err="1" smtClean="0">
                <a:latin typeface="+mj-lt"/>
              </a:rPr>
              <a:t>Wachstum</a:t>
            </a:r>
            <a:r>
              <a:rPr lang="en-GB" sz="1000" dirty="0" smtClean="0">
                <a:latin typeface="+mj-lt"/>
              </a:rPr>
              <a:t> der </a:t>
            </a:r>
            <a:r>
              <a:rPr lang="en-GB" sz="1000" dirty="0" err="1" smtClean="0">
                <a:latin typeface="+mj-lt"/>
              </a:rPr>
              <a:t>Biofläche</a:t>
            </a:r>
            <a:r>
              <a:rPr lang="en-GB" sz="1000" dirty="0" smtClean="0">
                <a:latin typeface="+mj-lt"/>
              </a:rPr>
              <a:t> 1999-2017</a:t>
            </a:r>
            <a:endParaRPr lang="en-GB" sz="1000" dirty="0">
              <a:latin typeface="+mj-lt"/>
            </a:endParaRPr>
          </a:p>
        </p:txBody>
      </p:sp>
      <p:cxnSp>
        <p:nvCxnSpPr>
          <p:cNvPr id="9" name="Gerader Verbinder 8"/>
          <p:cNvCxnSpPr/>
          <p:nvPr/>
        </p:nvCxnSpPr>
        <p:spPr bwMode="auto">
          <a:xfrm>
            <a:off x="2268000" y="2364979"/>
            <a:ext cx="0" cy="3713078"/>
          </a:xfrm>
          <a:prstGeom prst="line">
            <a:avLst/>
          </a:prstGeom>
          <a:solidFill>
            <a:schemeClr val="accent1"/>
          </a:solidFill>
          <a:ln w="6350" cap="flat" cmpd="sng" algn="ctr">
            <a:solidFill>
              <a:schemeClr val="tx1">
                <a:lumMod val="50000"/>
                <a:lumOff val="50000"/>
              </a:schemeClr>
            </a:solidFill>
            <a:prstDash val="solid"/>
            <a:round/>
            <a:headEnd type="none" w="sm" len="sm"/>
            <a:tailEnd type="none" w="sm" len="sm"/>
          </a:ln>
          <a:effectLst/>
        </p:spPr>
      </p:cxnSp>
      <p:cxnSp>
        <p:nvCxnSpPr>
          <p:cNvPr id="26" name="Gerader Verbinder 25"/>
          <p:cNvCxnSpPr/>
          <p:nvPr/>
        </p:nvCxnSpPr>
        <p:spPr bwMode="auto">
          <a:xfrm>
            <a:off x="4536000" y="2373899"/>
            <a:ext cx="0" cy="3713078"/>
          </a:xfrm>
          <a:prstGeom prst="line">
            <a:avLst/>
          </a:prstGeom>
          <a:solidFill>
            <a:schemeClr val="accent1"/>
          </a:solidFill>
          <a:ln w="6350" cap="flat" cmpd="sng" algn="ctr">
            <a:solidFill>
              <a:schemeClr val="tx1">
                <a:lumMod val="50000"/>
                <a:lumOff val="50000"/>
              </a:schemeClr>
            </a:solidFill>
            <a:prstDash val="solid"/>
            <a:round/>
            <a:headEnd type="none" w="sm" len="sm"/>
            <a:tailEnd type="none" w="sm" len="sm"/>
          </a:ln>
          <a:effectLst/>
        </p:spPr>
      </p:cxnSp>
      <p:cxnSp>
        <p:nvCxnSpPr>
          <p:cNvPr id="27" name="Gerader Verbinder 26"/>
          <p:cNvCxnSpPr/>
          <p:nvPr/>
        </p:nvCxnSpPr>
        <p:spPr bwMode="auto">
          <a:xfrm>
            <a:off x="6804000" y="2373899"/>
            <a:ext cx="0" cy="3713078"/>
          </a:xfrm>
          <a:prstGeom prst="line">
            <a:avLst/>
          </a:prstGeom>
          <a:solidFill>
            <a:schemeClr val="accent1"/>
          </a:solidFill>
          <a:ln w="6350" cap="flat" cmpd="sng" algn="ctr">
            <a:solidFill>
              <a:schemeClr val="tx1">
                <a:lumMod val="50000"/>
                <a:lumOff val="50000"/>
              </a:schemeClr>
            </a:solidFill>
            <a:prstDash val="solid"/>
            <a:round/>
            <a:headEnd type="none" w="sm" len="sm"/>
            <a:tailEnd type="none" w="sm" len="sm"/>
          </a:ln>
          <a:effectLst/>
        </p:spPr>
      </p:cxnSp>
      <p:pic>
        <p:nvPicPr>
          <p:cNvPr id="15" name="Grafik 14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79299" y="4335376"/>
            <a:ext cx="289954" cy="182880"/>
          </a:xfrm>
          <a:prstGeom prst="rect">
            <a:avLst/>
          </a:prstGeom>
        </p:spPr>
      </p:pic>
      <p:pic>
        <p:nvPicPr>
          <p:cNvPr id="17" name="Grafik 16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80281" y="3721108"/>
            <a:ext cx="288972" cy="182880"/>
          </a:xfrm>
          <a:prstGeom prst="rect">
            <a:avLst/>
          </a:prstGeom>
        </p:spPr>
      </p:pic>
      <p:pic>
        <p:nvPicPr>
          <p:cNvPr id="30" name="Grafik 29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76991" y="4633565"/>
            <a:ext cx="292263" cy="182880"/>
          </a:xfrm>
          <a:prstGeom prst="rect">
            <a:avLst/>
          </a:prstGeom>
          <a:ln w="3175">
            <a:solidFill>
              <a:schemeClr val="tx1"/>
            </a:solidFill>
          </a:ln>
        </p:spPr>
      </p:pic>
      <p:pic>
        <p:nvPicPr>
          <p:cNvPr id="43" name="Grafik 42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93651" y="4621118"/>
            <a:ext cx="293327" cy="182880"/>
          </a:xfrm>
          <a:prstGeom prst="rect">
            <a:avLst/>
          </a:prstGeom>
        </p:spPr>
      </p:pic>
      <p:pic>
        <p:nvPicPr>
          <p:cNvPr id="44" name="Grafik 43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9910" y="4330960"/>
            <a:ext cx="292608" cy="182880"/>
          </a:xfrm>
          <a:prstGeom prst="rect">
            <a:avLst/>
          </a:prstGeom>
        </p:spPr>
      </p:pic>
      <p:pic>
        <p:nvPicPr>
          <p:cNvPr id="45" name="Grafik 44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9910" y="4951142"/>
            <a:ext cx="292608" cy="182880"/>
          </a:xfrm>
          <a:prstGeom prst="rect">
            <a:avLst/>
          </a:prstGeom>
        </p:spPr>
      </p:pic>
      <p:pic>
        <p:nvPicPr>
          <p:cNvPr id="46" name="Grafik 45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93649" y="4027663"/>
            <a:ext cx="292608" cy="182880"/>
          </a:xfrm>
          <a:prstGeom prst="rect">
            <a:avLst/>
          </a:prstGeom>
        </p:spPr>
      </p:pic>
      <p:pic>
        <p:nvPicPr>
          <p:cNvPr id="47" name="Grafik 46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93649" y="3724480"/>
            <a:ext cx="292608" cy="179167"/>
          </a:xfrm>
          <a:prstGeom prst="rect">
            <a:avLst/>
          </a:prstGeom>
        </p:spPr>
      </p:pic>
      <p:sp>
        <p:nvSpPr>
          <p:cNvPr id="49" name="TextBox 4"/>
          <p:cNvSpPr txBox="1"/>
          <p:nvPr/>
        </p:nvSpPr>
        <p:spPr>
          <a:xfrm>
            <a:off x="2232012" y="4006074"/>
            <a:ext cx="813216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800" dirty="0" err="1" smtClean="0">
                <a:latin typeface="+mj-lt"/>
              </a:rPr>
              <a:t>Argentinien</a:t>
            </a:r>
            <a:endParaRPr lang="en-GB" sz="800" dirty="0">
              <a:latin typeface="+mj-lt"/>
            </a:endParaRPr>
          </a:p>
        </p:txBody>
      </p:sp>
      <p:sp>
        <p:nvSpPr>
          <p:cNvPr id="50" name="TextBox 4"/>
          <p:cNvSpPr txBox="1"/>
          <p:nvPr/>
        </p:nvSpPr>
        <p:spPr>
          <a:xfrm>
            <a:off x="2232012" y="4314678"/>
            <a:ext cx="813216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800" dirty="0">
                <a:latin typeface="+mj-lt"/>
              </a:rPr>
              <a:t>China</a:t>
            </a:r>
          </a:p>
        </p:txBody>
      </p:sp>
      <p:sp>
        <p:nvSpPr>
          <p:cNvPr id="51" name="TextBox 4"/>
          <p:cNvSpPr txBox="1"/>
          <p:nvPr/>
        </p:nvSpPr>
        <p:spPr>
          <a:xfrm>
            <a:off x="2232012" y="4622249"/>
            <a:ext cx="813216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800" dirty="0" err="1" smtClean="0">
                <a:latin typeface="+mj-lt"/>
              </a:rPr>
              <a:t>Spanien</a:t>
            </a:r>
            <a:endParaRPr lang="en-GB" sz="800" dirty="0">
              <a:latin typeface="+mj-lt"/>
            </a:endParaRPr>
          </a:p>
        </p:txBody>
      </p:sp>
      <p:sp>
        <p:nvSpPr>
          <p:cNvPr id="52" name="TextBox 4"/>
          <p:cNvSpPr txBox="1"/>
          <p:nvPr/>
        </p:nvSpPr>
        <p:spPr>
          <a:xfrm>
            <a:off x="2232012" y="4918578"/>
            <a:ext cx="813216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800" dirty="0" smtClean="0">
                <a:latin typeface="+mj-lt"/>
              </a:rPr>
              <a:t>USA</a:t>
            </a:r>
            <a:endParaRPr lang="en-GB" sz="800" dirty="0">
              <a:latin typeface="+mj-lt"/>
            </a:endParaRPr>
          </a:p>
        </p:txBody>
      </p:sp>
      <p:sp>
        <p:nvSpPr>
          <p:cNvPr id="53" name="TextBox 4"/>
          <p:cNvSpPr txBox="1"/>
          <p:nvPr/>
        </p:nvSpPr>
        <p:spPr>
          <a:xfrm>
            <a:off x="2206361" y="3699480"/>
            <a:ext cx="838869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800" dirty="0" err="1" smtClean="0">
                <a:latin typeface="+mj-lt"/>
              </a:rPr>
              <a:t>Australien</a:t>
            </a:r>
            <a:endParaRPr lang="en-GB" sz="800" dirty="0">
              <a:latin typeface="+mj-lt"/>
            </a:endParaRPr>
          </a:p>
        </p:txBody>
      </p:sp>
      <p:sp>
        <p:nvSpPr>
          <p:cNvPr id="54" name="TextBox 4"/>
          <p:cNvSpPr txBox="1"/>
          <p:nvPr/>
        </p:nvSpPr>
        <p:spPr>
          <a:xfrm>
            <a:off x="4483903" y="3699480"/>
            <a:ext cx="838869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800" dirty="0">
                <a:latin typeface="+mj-lt"/>
              </a:rPr>
              <a:t>Liechtenstein</a:t>
            </a:r>
          </a:p>
        </p:txBody>
      </p:sp>
      <p:sp>
        <p:nvSpPr>
          <p:cNvPr id="57" name="TextBox 4"/>
          <p:cNvSpPr txBox="1"/>
          <p:nvPr/>
        </p:nvSpPr>
        <p:spPr>
          <a:xfrm>
            <a:off x="4483903" y="4890594"/>
            <a:ext cx="838869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800" dirty="0" err="1">
                <a:latin typeface="+mj-lt"/>
              </a:rPr>
              <a:t>Schweden</a:t>
            </a:r>
            <a:endParaRPr lang="en-GB" sz="800" dirty="0">
              <a:latin typeface="+mj-lt"/>
            </a:endParaRPr>
          </a:p>
        </p:txBody>
      </p:sp>
      <p:sp>
        <p:nvSpPr>
          <p:cNvPr id="58" name="TextBox 4"/>
          <p:cNvSpPr txBox="1"/>
          <p:nvPr/>
        </p:nvSpPr>
        <p:spPr>
          <a:xfrm>
            <a:off x="4483903" y="4595973"/>
            <a:ext cx="838869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800" dirty="0" err="1"/>
              <a:t>Estland</a:t>
            </a:r>
            <a:endParaRPr lang="en-GB" sz="800" dirty="0">
              <a:latin typeface="+mj-lt"/>
            </a:endParaRPr>
          </a:p>
        </p:txBody>
      </p:sp>
      <p:sp>
        <p:nvSpPr>
          <p:cNvPr id="59" name="TextBox 4"/>
          <p:cNvSpPr txBox="1"/>
          <p:nvPr/>
        </p:nvSpPr>
        <p:spPr>
          <a:xfrm>
            <a:off x="4483903" y="4297402"/>
            <a:ext cx="838869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800" dirty="0" err="1"/>
              <a:t>Österreich</a:t>
            </a:r>
            <a:endParaRPr lang="en-GB" sz="800" dirty="0">
              <a:latin typeface="+mj-lt"/>
            </a:endParaRPr>
          </a:p>
        </p:txBody>
      </p:sp>
      <p:sp>
        <p:nvSpPr>
          <p:cNvPr id="62" name="TextBox 4"/>
          <p:cNvSpPr txBox="1"/>
          <p:nvPr/>
        </p:nvSpPr>
        <p:spPr>
          <a:xfrm>
            <a:off x="4483120" y="3990152"/>
            <a:ext cx="838869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800" dirty="0" smtClean="0">
                <a:latin typeface="+mj-lt"/>
              </a:rPr>
              <a:t>Samoa</a:t>
            </a:r>
            <a:endParaRPr lang="en-GB" sz="800" dirty="0">
              <a:latin typeface="+mj-lt"/>
            </a:endParaRPr>
          </a:p>
        </p:txBody>
      </p:sp>
      <p:cxnSp>
        <p:nvCxnSpPr>
          <p:cNvPr id="48" name="Gerade Verbindung mit Pfeil 47"/>
          <p:cNvCxnSpPr/>
          <p:nvPr/>
        </p:nvCxnSpPr>
        <p:spPr bwMode="auto">
          <a:xfrm flipV="1">
            <a:off x="7385248" y="858405"/>
            <a:ext cx="1069264" cy="1069146"/>
          </a:xfrm>
          <a:prstGeom prst="straightConnector1">
            <a:avLst/>
          </a:prstGeom>
          <a:solidFill>
            <a:schemeClr val="accent1"/>
          </a:solidFill>
          <a:ln w="101600" cap="flat" cmpd="sng" algn="ctr">
            <a:solidFill>
              <a:srgbClr val="FFFFFF">
                <a:alpha val="50196"/>
              </a:srgbClr>
            </a:solidFill>
            <a:prstDash val="solid"/>
            <a:round/>
            <a:headEnd type="none" w="sm" len="sm"/>
            <a:tailEnd type="triangle"/>
          </a:ln>
          <a:effectLst/>
        </p:spPr>
      </p:cxnSp>
      <p:sp>
        <p:nvSpPr>
          <p:cNvPr id="56" name="Inhaltsplatzhalter 5"/>
          <p:cNvSpPr txBox="1">
            <a:spLocks/>
          </p:cNvSpPr>
          <p:nvPr/>
        </p:nvSpPr>
        <p:spPr bwMode="auto">
          <a:xfrm>
            <a:off x="7253880" y="711596"/>
            <a:ext cx="1332000" cy="1338254"/>
          </a:xfrm>
          <a:prstGeom prst="ellipse">
            <a:avLst/>
          </a:prstGeom>
          <a:noFill/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  <a:extLst/>
        </p:spPr>
        <p:txBody>
          <a:bodyPr vert="horz" wrap="square" lIns="36000" tIns="45720" rIns="36000" bIns="45720" numCol="1" rtlCol="0" anchor="ctr" anchorCtr="0" compatLnSpc="1">
            <a:prstTxWarp prst="textNoShape">
              <a:avLst/>
            </a:prstTxWarp>
          </a:bodyPr>
          <a:lstStyle>
            <a:lvl1pPr marL="361950" marR="0" indent="-361950" algn="l" defTabSz="623888" rtl="0" eaLnBrk="0" fontAlgn="base" latinLnBrk="0" hangingPunct="0">
              <a:lnSpc>
                <a:spcPct val="100000"/>
              </a:lnSpc>
              <a:spcBef>
                <a:spcPct val="10000"/>
              </a:spcBef>
              <a:spcAft>
                <a:spcPct val="10000"/>
              </a:spcAft>
              <a:buClr>
                <a:schemeClr val="tx1"/>
              </a:buClr>
              <a:buSzPct val="100000"/>
              <a:buFontTx/>
              <a:buNone/>
              <a:tabLst/>
              <a:defRPr sz="2000">
                <a:solidFill>
                  <a:schemeClr val="tx1"/>
                </a:solidFill>
                <a:latin typeface="+mn-lt"/>
                <a:ea typeface="ＭＳ Ｐゴシック" pitchFamily="34" charset="-128"/>
                <a:cs typeface="ＭＳ Ｐゴシック" charset="-128"/>
              </a:defRPr>
            </a:lvl1pPr>
            <a:lvl2pPr marL="685800" indent="-322263" algn="l" defTabSz="623888" rtl="0" eaLnBrk="0" fontAlgn="base" hangingPunct="0">
              <a:spcBef>
                <a:spcPct val="10000"/>
              </a:spcBef>
              <a:spcAft>
                <a:spcPct val="10000"/>
              </a:spcAft>
              <a:buClr>
                <a:schemeClr val="tx1"/>
              </a:buClr>
              <a:buSzPct val="100000"/>
              <a:buFontTx/>
              <a:buBlip>
                <a:blip r:embed="rId16"/>
              </a:buBlip>
              <a:defRPr sz="2000">
                <a:solidFill>
                  <a:schemeClr val="tx1"/>
                </a:solidFill>
                <a:latin typeface="+mn-lt"/>
                <a:ea typeface="ＭＳ Ｐゴシック" pitchFamily="34" charset="-128"/>
              </a:defRPr>
            </a:lvl2pPr>
            <a:lvl3pPr marL="981075" indent="-285750" algn="l" defTabSz="623888" rtl="0" eaLnBrk="0" fontAlgn="base" hangingPunct="0">
              <a:spcBef>
                <a:spcPct val="10000"/>
              </a:spcBef>
              <a:spcAft>
                <a:spcPct val="10000"/>
              </a:spcAft>
              <a:buClr>
                <a:schemeClr val="tx1"/>
              </a:buClr>
              <a:buSzPct val="100000"/>
              <a:buFontTx/>
              <a:buBlip>
                <a:blip r:embed="rId16"/>
              </a:buBlip>
              <a:defRPr>
                <a:solidFill>
                  <a:schemeClr val="tx1"/>
                </a:solidFill>
                <a:latin typeface="+mn-lt"/>
                <a:ea typeface="ＭＳ Ｐゴシック" pitchFamily="34" charset="-128"/>
              </a:defRPr>
            </a:lvl3pPr>
            <a:lvl4pPr marL="1238250" indent="-244475" algn="l" defTabSz="623888" rtl="0" eaLnBrk="0" fontAlgn="base" hangingPunct="0">
              <a:spcBef>
                <a:spcPct val="10000"/>
              </a:spcBef>
              <a:spcAft>
                <a:spcPct val="10000"/>
              </a:spcAft>
              <a:buClr>
                <a:schemeClr val="tx1"/>
              </a:buClr>
              <a:buSzPct val="100000"/>
              <a:buFontTx/>
              <a:buBlip>
                <a:blip r:embed="rId16"/>
              </a:buBlip>
              <a:defRPr>
                <a:solidFill>
                  <a:schemeClr val="tx1"/>
                </a:solidFill>
                <a:latin typeface="+mn-lt"/>
                <a:ea typeface="ＭＳ Ｐゴシック" pitchFamily="34" charset="-128"/>
              </a:defRPr>
            </a:lvl4pPr>
            <a:lvl5pPr marL="1487488" indent="-228600" algn="l" defTabSz="623888" rtl="0" eaLnBrk="0" fontAlgn="base" hangingPunct="0">
              <a:spcBef>
                <a:spcPct val="10000"/>
              </a:spcBef>
              <a:spcAft>
                <a:spcPct val="10000"/>
              </a:spcAft>
              <a:buClr>
                <a:schemeClr val="tx1"/>
              </a:buClr>
              <a:buSzPct val="100000"/>
              <a:buFontTx/>
              <a:buBlip>
                <a:blip r:embed="rId16"/>
              </a:buBlip>
              <a:defRPr>
                <a:solidFill>
                  <a:schemeClr val="tx1"/>
                </a:solidFill>
                <a:latin typeface="+mn-lt"/>
                <a:ea typeface="ＭＳ Ｐゴシック" pitchFamily="34" charset="-128"/>
              </a:defRPr>
            </a:lvl5pPr>
            <a:lvl6pPr marL="1944688" indent="-228600" algn="l" defTabSz="623888" rtl="0" eaLnBrk="1" fontAlgn="base" hangingPunct="1">
              <a:spcBef>
                <a:spcPct val="10000"/>
              </a:spcBef>
              <a:spcAft>
                <a:spcPct val="10000"/>
              </a:spcAft>
              <a:buClr>
                <a:schemeClr val="tx1"/>
              </a:buClr>
              <a:buFont typeface="Arial" charset="0"/>
              <a:buBlip>
                <a:blip r:embed="rId7"/>
              </a:buBlip>
              <a:defRPr b="1">
                <a:solidFill>
                  <a:schemeClr val="tx1"/>
                </a:solidFill>
                <a:latin typeface="+mn-lt"/>
                <a:ea typeface="ＭＳ Ｐゴシック" charset="-128"/>
              </a:defRPr>
            </a:lvl6pPr>
            <a:lvl7pPr marL="2401888" indent="-228600" algn="l" defTabSz="623888" rtl="0" eaLnBrk="1" fontAlgn="base" hangingPunct="1">
              <a:spcBef>
                <a:spcPct val="10000"/>
              </a:spcBef>
              <a:spcAft>
                <a:spcPct val="10000"/>
              </a:spcAft>
              <a:buClr>
                <a:schemeClr val="tx1"/>
              </a:buClr>
              <a:buFont typeface="Arial" charset="0"/>
              <a:buBlip>
                <a:blip r:embed="rId7"/>
              </a:buBlip>
              <a:defRPr b="1">
                <a:solidFill>
                  <a:schemeClr val="tx1"/>
                </a:solidFill>
                <a:latin typeface="+mn-lt"/>
                <a:ea typeface="ＭＳ Ｐゴシック" charset="-128"/>
              </a:defRPr>
            </a:lvl7pPr>
            <a:lvl8pPr marL="2859088" indent="-228600" algn="l" defTabSz="623888" rtl="0" eaLnBrk="1" fontAlgn="base" hangingPunct="1">
              <a:spcBef>
                <a:spcPct val="10000"/>
              </a:spcBef>
              <a:spcAft>
                <a:spcPct val="10000"/>
              </a:spcAft>
              <a:buClr>
                <a:schemeClr val="tx1"/>
              </a:buClr>
              <a:buFont typeface="Arial" charset="0"/>
              <a:buBlip>
                <a:blip r:embed="rId7"/>
              </a:buBlip>
              <a:defRPr b="1">
                <a:solidFill>
                  <a:schemeClr val="tx1"/>
                </a:solidFill>
                <a:latin typeface="+mn-lt"/>
                <a:ea typeface="ＭＳ Ｐゴシック" charset="-128"/>
              </a:defRPr>
            </a:lvl8pPr>
            <a:lvl9pPr marL="3316288" indent="-228600" algn="l" defTabSz="623888" rtl="0" eaLnBrk="1" fontAlgn="base" hangingPunct="1">
              <a:spcBef>
                <a:spcPct val="10000"/>
              </a:spcBef>
              <a:spcAft>
                <a:spcPct val="10000"/>
              </a:spcAft>
              <a:buClr>
                <a:schemeClr val="tx1"/>
              </a:buClr>
              <a:buFont typeface="Arial" charset="0"/>
              <a:buBlip>
                <a:blip r:embed="rId7"/>
              </a:buBlip>
              <a:defRPr b="1">
                <a:solidFill>
                  <a:schemeClr val="tx1"/>
                </a:solidFill>
                <a:latin typeface="+mn-lt"/>
                <a:ea typeface="ＭＳ Ｐゴシック" charset="-128"/>
              </a:defRPr>
            </a:lvl9pPr>
          </a:lstStyle>
          <a:p>
            <a:pPr marL="0" indent="0" algn="ctr"/>
            <a:r>
              <a:rPr lang="en-GB" sz="1800" kern="0" dirty="0" smtClean="0">
                <a:solidFill>
                  <a:schemeClr val="bg1"/>
                </a:solidFill>
              </a:rPr>
              <a:t>+</a:t>
            </a:r>
            <a:r>
              <a:rPr lang="en-GB" sz="1800" b="1" kern="0" dirty="0" smtClean="0">
                <a:solidFill>
                  <a:schemeClr val="bg1"/>
                </a:solidFill>
              </a:rPr>
              <a:t>533% </a:t>
            </a:r>
            <a:r>
              <a:rPr lang="en-GB" sz="1400" b="1" kern="0" dirty="0">
                <a:solidFill>
                  <a:schemeClr val="bg1"/>
                </a:solidFill>
              </a:rPr>
              <a:t/>
            </a:r>
            <a:br>
              <a:rPr lang="en-GB" sz="1400" b="1" kern="0" dirty="0">
                <a:solidFill>
                  <a:schemeClr val="bg1"/>
                </a:solidFill>
              </a:rPr>
            </a:br>
            <a:r>
              <a:rPr lang="en-GB" sz="1200" b="1" kern="0" dirty="0" err="1" smtClean="0">
                <a:solidFill>
                  <a:schemeClr val="bg1"/>
                </a:solidFill>
              </a:rPr>
              <a:t>seit</a:t>
            </a:r>
            <a:r>
              <a:rPr lang="en-GB" sz="1200" b="1" kern="0" dirty="0" smtClean="0">
                <a:solidFill>
                  <a:schemeClr val="bg1"/>
                </a:solidFill>
              </a:rPr>
              <a:t> 1999</a:t>
            </a:r>
            <a:endParaRPr lang="en-GB" sz="1200" b="1" kern="0" dirty="0">
              <a:solidFill>
                <a:schemeClr val="bg1"/>
              </a:solidFill>
            </a:endParaRPr>
          </a:p>
        </p:txBody>
      </p:sp>
      <p:sp>
        <p:nvSpPr>
          <p:cNvPr id="55" name="TextBox 54"/>
          <p:cNvSpPr txBox="1"/>
          <p:nvPr/>
        </p:nvSpPr>
        <p:spPr>
          <a:xfrm>
            <a:off x="4747675" y="2256981"/>
            <a:ext cx="185646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CH" sz="1200" dirty="0" smtClean="0"/>
              <a:t>In 14 Ländern werden mindestens 10% der Landwirtschaftsfläche biologisch bewirtschaftet. </a:t>
            </a:r>
            <a:endParaRPr lang="de-CH" sz="1200" dirty="0"/>
          </a:p>
        </p:txBody>
      </p:sp>
      <p:sp>
        <p:nvSpPr>
          <p:cNvPr id="60" name="TextBox 59"/>
          <p:cNvSpPr txBox="1"/>
          <p:nvPr/>
        </p:nvSpPr>
        <p:spPr>
          <a:xfrm>
            <a:off x="7069509" y="2256981"/>
            <a:ext cx="180262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CH" sz="1200" dirty="0" smtClean="0"/>
              <a:t>2017 stieg die globale Biolandwirtschaftsfläche um 11,7 Millionen Hektar an.</a:t>
            </a:r>
            <a:endParaRPr lang="de-CH" sz="1200" dirty="0"/>
          </a:p>
        </p:txBody>
      </p:sp>
      <p:pic>
        <p:nvPicPr>
          <p:cNvPr id="28" name="Picture 27">
            <a:extLst>
              <a:ext uri="{FF2B5EF4-FFF2-40B4-BE49-F238E27FC236}">
                <a16:creationId xmlns:a16="http://schemas.microsoft.com/office/drawing/2014/main" id="{3E4E88DF-6CF4-044E-BEE0-A90B22A1270A}"/>
              </a:ext>
            </a:extLst>
          </p:cNvPr>
          <p:cNvPicPr>
            <a:picLocks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79122" y="4021996"/>
            <a:ext cx="288000" cy="183600"/>
          </a:xfrm>
          <a:prstGeom prst="rect">
            <a:avLst/>
          </a:prstGeom>
        </p:spPr>
      </p:pic>
      <p:pic>
        <p:nvPicPr>
          <p:cNvPr id="1026" name="Picture 2" descr="Resultado de imagen de sweden flag">
            <a:hlinkClick r:id="rId18"/>
          </p:cNvPr>
          <p:cNvPicPr>
            <a:picLocks noChangeAspect="1" noChangeArrowheads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76991" y="4932207"/>
            <a:ext cx="292262" cy="1826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7311240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52002" y="144000"/>
            <a:ext cx="8251825" cy="717550"/>
          </a:xfrm>
        </p:spPr>
        <p:txBody>
          <a:bodyPr/>
          <a:lstStyle/>
          <a:p>
            <a:r>
              <a:rPr lang="de-CH" sz="2000" dirty="0" smtClean="0"/>
              <a:t>WELT: BIOPRODUZENTEN 2017</a:t>
            </a:r>
            <a:endParaRPr lang="de-CH" sz="2000" dirty="0"/>
          </a:p>
        </p:txBody>
      </p:sp>
      <p:sp>
        <p:nvSpPr>
          <p:cNvPr id="6" name="Inhaltsplatzhalter 5"/>
          <p:cNvSpPr>
            <a:spLocks noGrp="1"/>
          </p:cNvSpPr>
          <p:nvPr>
            <p:ph idx="1"/>
          </p:nvPr>
        </p:nvSpPr>
        <p:spPr bwMode="auto">
          <a:xfrm>
            <a:off x="3816000" y="641486"/>
            <a:ext cx="1512000" cy="1512000"/>
          </a:xfrm>
          <a:prstGeom prst="ellipse">
            <a:avLst/>
          </a:prstGeom>
          <a:solidFill>
            <a:srgbClr val="2F6C86"/>
          </a:soli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36000" tIns="45720" rIns="3600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GB" sz="1400" b="1" dirty="0">
                <a:solidFill>
                  <a:schemeClr val="bg1"/>
                </a:solidFill>
              </a:rPr>
              <a:t> </a:t>
            </a:r>
          </a:p>
        </p:txBody>
      </p:sp>
      <p:graphicFrame>
        <p:nvGraphicFramePr>
          <p:cNvPr id="15" name="Diagramm 2"/>
          <p:cNvGraphicFramePr/>
          <p:nvPr>
            <p:extLst>
              <p:ext uri="{D42A27DB-BD31-4B8C-83A1-F6EECF244321}">
                <p14:modId xmlns:p14="http://schemas.microsoft.com/office/powerpoint/2010/main" val="2686136538"/>
              </p:ext>
            </p:extLst>
          </p:nvPr>
        </p:nvGraphicFramePr>
        <p:xfrm>
          <a:off x="3420000" y="3160764"/>
          <a:ext cx="2304256" cy="21602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6" name="Diagramm 2"/>
          <p:cNvGraphicFramePr/>
          <p:nvPr>
            <p:extLst>
              <p:ext uri="{D42A27DB-BD31-4B8C-83A1-F6EECF244321}">
                <p14:modId xmlns:p14="http://schemas.microsoft.com/office/powerpoint/2010/main" val="399091562"/>
              </p:ext>
            </p:extLst>
          </p:nvPr>
        </p:nvGraphicFramePr>
        <p:xfrm>
          <a:off x="252002" y="3108149"/>
          <a:ext cx="3191293" cy="24572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7" name="Diagramm 2"/>
          <p:cNvGraphicFramePr/>
          <p:nvPr>
            <p:extLst>
              <p:ext uri="{D42A27DB-BD31-4B8C-83A1-F6EECF244321}">
                <p14:modId xmlns:p14="http://schemas.microsoft.com/office/powerpoint/2010/main" val="1315150072"/>
              </p:ext>
            </p:extLst>
          </p:nvPr>
        </p:nvGraphicFramePr>
        <p:xfrm>
          <a:off x="6418202" y="2835817"/>
          <a:ext cx="2308399" cy="27803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12" name="Inhaltsplatzhalter 5"/>
          <p:cNvSpPr txBox="1">
            <a:spLocks/>
          </p:cNvSpPr>
          <p:nvPr/>
        </p:nvSpPr>
        <p:spPr bwMode="auto">
          <a:xfrm>
            <a:off x="6732000" y="641486"/>
            <a:ext cx="1512000" cy="1512000"/>
          </a:xfrm>
          <a:prstGeom prst="ellipse">
            <a:avLst/>
          </a:prstGeom>
          <a:solidFill>
            <a:srgbClr val="2F6C86"/>
          </a:soli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  <a:extLst/>
        </p:spPr>
        <p:txBody>
          <a:bodyPr vert="horz" wrap="square" lIns="36000" tIns="45720" rIns="36000" bIns="45720" numCol="1" rtlCol="0" anchor="ctr" anchorCtr="0" compatLnSpc="1">
            <a:prstTxWarp prst="textNoShape">
              <a:avLst/>
            </a:prstTxWarp>
          </a:bodyPr>
          <a:lstStyle>
            <a:lvl1pPr marL="361950" indent="-361950" algn="l" defTabSz="623888" rtl="0" eaLnBrk="0" fontAlgn="base" hangingPunct="0">
              <a:spcBef>
                <a:spcPts val="6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 Black"/>
              <a:buChar char="›"/>
              <a:defRPr sz="2400">
                <a:solidFill>
                  <a:schemeClr val="tx1"/>
                </a:solidFill>
                <a:latin typeface="+mn-lt"/>
                <a:ea typeface="ＭＳ Ｐゴシック" pitchFamily="34" charset="-128"/>
                <a:cs typeface="ＭＳ Ｐゴシック" charset="-128"/>
              </a:defRPr>
            </a:lvl1pPr>
            <a:lvl2pPr marL="685800" indent="-322263" algn="l" defTabSz="623888" rtl="0" eaLnBrk="0" fontAlgn="base" hangingPunct="0">
              <a:spcBef>
                <a:spcPts val="6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 Black"/>
              <a:buChar char="›"/>
              <a:defRPr sz="2000">
                <a:solidFill>
                  <a:schemeClr val="tx1"/>
                </a:solidFill>
                <a:latin typeface="+mn-lt"/>
                <a:ea typeface="ＭＳ Ｐゴシック" pitchFamily="34" charset="-128"/>
              </a:defRPr>
            </a:lvl2pPr>
            <a:lvl3pPr marL="981075" indent="-285750" algn="l" defTabSz="623888" rtl="0" eaLnBrk="0" fontAlgn="base" hangingPunct="0">
              <a:spcBef>
                <a:spcPts val="6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 Black"/>
              <a:buChar char="›"/>
              <a:defRPr>
                <a:solidFill>
                  <a:schemeClr val="tx1"/>
                </a:solidFill>
                <a:latin typeface="+mn-lt"/>
                <a:ea typeface="ＭＳ Ｐゴシック" pitchFamily="34" charset="-128"/>
              </a:defRPr>
            </a:lvl3pPr>
            <a:lvl4pPr marL="1238250" indent="-244475" algn="l" defTabSz="623888" rtl="0" eaLnBrk="0" fontAlgn="base" hangingPunct="0">
              <a:spcBef>
                <a:spcPts val="6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 Black"/>
              <a:buChar char="›"/>
              <a:defRPr>
                <a:solidFill>
                  <a:schemeClr val="tx1"/>
                </a:solidFill>
                <a:latin typeface="+mn-lt"/>
                <a:ea typeface="ＭＳ Ｐゴシック" pitchFamily="34" charset="-128"/>
              </a:defRPr>
            </a:lvl4pPr>
            <a:lvl5pPr marL="1487488" indent="-228600" algn="l" defTabSz="623888" rtl="0" eaLnBrk="0" fontAlgn="base" hangingPunct="0">
              <a:spcBef>
                <a:spcPts val="6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 Black"/>
              <a:buChar char="›"/>
              <a:defRPr>
                <a:solidFill>
                  <a:schemeClr val="tx1"/>
                </a:solidFill>
                <a:latin typeface="+mn-lt"/>
                <a:ea typeface="ＭＳ Ｐゴシック" pitchFamily="34" charset="-128"/>
              </a:defRPr>
            </a:lvl5pPr>
            <a:lvl6pPr marL="1944688" indent="-228600" algn="l" defTabSz="623888" rtl="0" eaLnBrk="1" fontAlgn="base" hangingPunct="1">
              <a:spcBef>
                <a:spcPct val="10000"/>
              </a:spcBef>
              <a:spcAft>
                <a:spcPct val="10000"/>
              </a:spcAft>
              <a:buClr>
                <a:schemeClr val="tx1"/>
              </a:buClr>
              <a:buFont typeface="Arial" charset="0"/>
              <a:buBlip>
                <a:blip r:embed="rId6"/>
              </a:buBlip>
              <a:defRPr b="1">
                <a:solidFill>
                  <a:schemeClr val="tx1"/>
                </a:solidFill>
                <a:latin typeface="+mn-lt"/>
                <a:ea typeface="ＭＳ Ｐゴシック" charset="-128"/>
              </a:defRPr>
            </a:lvl6pPr>
            <a:lvl7pPr marL="2401888" indent="-228600" algn="l" defTabSz="623888" rtl="0" eaLnBrk="1" fontAlgn="base" hangingPunct="1">
              <a:spcBef>
                <a:spcPct val="10000"/>
              </a:spcBef>
              <a:spcAft>
                <a:spcPct val="10000"/>
              </a:spcAft>
              <a:buClr>
                <a:schemeClr val="tx1"/>
              </a:buClr>
              <a:buFont typeface="Arial" charset="0"/>
              <a:buBlip>
                <a:blip r:embed="rId6"/>
              </a:buBlip>
              <a:defRPr b="1">
                <a:solidFill>
                  <a:schemeClr val="tx1"/>
                </a:solidFill>
                <a:latin typeface="+mn-lt"/>
                <a:ea typeface="ＭＳ Ｐゴシック" charset="-128"/>
              </a:defRPr>
            </a:lvl7pPr>
            <a:lvl8pPr marL="2859088" indent="-228600" algn="l" defTabSz="623888" rtl="0" eaLnBrk="1" fontAlgn="base" hangingPunct="1">
              <a:spcBef>
                <a:spcPct val="10000"/>
              </a:spcBef>
              <a:spcAft>
                <a:spcPct val="10000"/>
              </a:spcAft>
              <a:buClr>
                <a:schemeClr val="tx1"/>
              </a:buClr>
              <a:buFont typeface="Arial" charset="0"/>
              <a:buBlip>
                <a:blip r:embed="rId6"/>
              </a:buBlip>
              <a:defRPr b="1">
                <a:solidFill>
                  <a:schemeClr val="tx1"/>
                </a:solidFill>
                <a:latin typeface="+mn-lt"/>
                <a:ea typeface="ＭＳ Ｐゴシック" charset="-128"/>
              </a:defRPr>
            </a:lvl8pPr>
            <a:lvl9pPr marL="3316288" indent="-228600" algn="l" defTabSz="623888" rtl="0" eaLnBrk="1" fontAlgn="base" hangingPunct="1">
              <a:spcBef>
                <a:spcPct val="10000"/>
              </a:spcBef>
              <a:spcAft>
                <a:spcPct val="10000"/>
              </a:spcAft>
              <a:buClr>
                <a:schemeClr val="tx1"/>
              </a:buClr>
              <a:buFont typeface="Arial" charset="0"/>
              <a:buBlip>
                <a:blip r:embed="rId6"/>
              </a:buBlip>
              <a:defRPr b="1">
                <a:solidFill>
                  <a:schemeClr val="tx1"/>
                </a:solidFill>
                <a:latin typeface="+mn-lt"/>
                <a:ea typeface="ＭＳ Ｐゴシック" charset="-128"/>
              </a:defRPr>
            </a:lvl9pPr>
          </a:lstStyle>
          <a:p>
            <a:pPr marL="0" indent="0" algn="ctr">
              <a:buNone/>
            </a:pPr>
            <a:endParaRPr lang="en-GB" sz="1400" kern="0" dirty="0">
              <a:solidFill>
                <a:schemeClr val="bg1"/>
              </a:solidFill>
            </a:endParaRPr>
          </a:p>
        </p:txBody>
      </p:sp>
      <p:sp>
        <p:nvSpPr>
          <p:cNvPr id="13" name="Inhaltsplatzhalter 5"/>
          <p:cNvSpPr txBox="1">
            <a:spLocks/>
          </p:cNvSpPr>
          <p:nvPr/>
        </p:nvSpPr>
        <p:spPr bwMode="auto">
          <a:xfrm>
            <a:off x="720000" y="641486"/>
            <a:ext cx="1512000" cy="1512000"/>
          </a:xfrm>
          <a:prstGeom prst="ellipse">
            <a:avLst/>
          </a:prstGeom>
          <a:solidFill>
            <a:srgbClr val="2F6C86"/>
          </a:soli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>
            <a:lvl1pPr marL="361950" indent="-361950" algn="l" defTabSz="623888" rtl="0" eaLnBrk="0" fontAlgn="base" hangingPunct="0">
              <a:spcBef>
                <a:spcPts val="6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 Black"/>
              <a:buChar char="›"/>
              <a:defRPr sz="2400">
                <a:solidFill>
                  <a:schemeClr val="tx1"/>
                </a:solidFill>
                <a:latin typeface="+mn-lt"/>
                <a:ea typeface="ＭＳ Ｐゴシック" pitchFamily="34" charset="-128"/>
                <a:cs typeface="ＭＳ Ｐゴシック" charset="-128"/>
              </a:defRPr>
            </a:lvl1pPr>
            <a:lvl2pPr marL="685800" indent="-322263" algn="l" defTabSz="623888" rtl="0" eaLnBrk="0" fontAlgn="base" hangingPunct="0">
              <a:spcBef>
                <a:spcPts val="6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 Black"/>
              <a:buChar char="›"/>
              <a:defRPr sz="2000">
                <a:solidFill>
                  <a:schemeClr val="tx1"/>
                </a:solidFill>
                <a:latin typeface="+mn-lt"/>
                <a:ea typeface="ＭＳ Ｐゴシック" pitchFamily="34" charset="-128"/>
              </a:defRPr>
            </a:lvl2pPr>
            <a:lvl3pPr marL="981075" indent="-285750" algn="l" defTabSz="623888" rtl="0" eaLnBrk="0" fontAlgn="base" hangingPunct="0">
              <a:spcBef>
                <a:spcPts val="6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 Black"/>
              <a:buChar char="›"/>
              <a:defRPr>
                <a:solidFill>
                  <a:schemeClr val="tx1"/>
                </a:solidFill>
                <a:latin typeface="+mn-lt"/>
                <a:ea typeface="ＭＳ Ｐゴシック" pitchFamily="34" charset="-128"/>
              </a:defRPr>
            </a:lvl3pPr>
            <a:lvl4pPr marL="1238250" indent="-244475" algn="l" defTabSz="623888" rtl="0" eaLnBrk="0" fontAlgn="base" hangingPunct="0">
              <a:spcBef>
                <a:spcPts val="6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 Black"/>
              <a:buChar char="›"/>
              <a:defRPr>
                <a:solidFill>
                  <a:schemeClr val="tx1"/>
                </a:solidFill>
                <a:latin typeface="+mn-lt"/>
                <a:ea typeface="ＭＳ Ｐゴシック" pitchFamily="34" charset="-128"/>
              </a:defRPr>
            </a:lvl4pPr>
            <a:lvl5pPr marL="1487488" indent="-228600" algn="l" defTabSz="623888" rtl="0" eaLnBrk="0" fontAlgn="base" hangingPunct="0">
              <a:spcBef>
                <a:spcPts val="6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 Black"/>
              <a:buChar char="›"/>
              <a:defRPr>
                <a:solidFill>
                  <a:schemeClr val="tx1"/>
                </a:solidFill>
                <a:latin typeface="+mn-lt"/>
                <a:ea typeface="ＭＳ Ｐゴシック" pitchFamily="34" charset="-128"/>
              </a:defRPr>
            </a:lvl5pPr>
            <a:lvl6pPr marL="1944688" indent="-228600" algn="l" defTabSz="623888" rtl="0" eaLnBrk="1" fontAlgn="base" hangingPunct="1">
              <a:spcBef>
                <a:spcPct val="10000"/>
              </a:spcBef>
              <a:spcAft>
                <a:spcPct val="10000"/>
              </a:spcAft>
              <a:buClr>
                <a:schemeClr val="tx1"/>
              </a:buClr>
              <a:buFont typeface="Arial" charset="0"/>
              <a:buBlip>
                <a:blip r:embed="rId6"/>
              </a:buBlip>
              <a:defRPr b="1">
                <a:solidFill>
                  <a:schemeClr val="tx1"/>
                </a:solidFill>
                <a:latin typeface="+mn-lt"/>
                <a:ea typeface="ＭＳ Ｐゴシック" charset="-128"/>
              </a:defRPr>
            </a:lvl6pPr>
            <a:lvl7pPr marL="2401888" indent="-228600" algn="l" defTabSz="623888" rtl="0" eaLnBrk="1" fontAlgn="base" hangingPunct="1">
              <a:spcBef>
                <a:spcPct val="10000"/>
              </a:spcBef>
              <a:spcAft>
                <a:spcPct val="10000"/>
              </a:spcAft>
              <a:buClr>
                <a:schemeClr val="tx1"/>
              </a:buClr>
              <a:buFont typeface="Arial" charset="0"/>
              <a:buBlip>
                <a:blip r:embed="rId6"/>
              </a:buBlip>
              <a:defRPr b="1">
                <a:solidFill>
                  <a:schemeClr val="tx1"/>
                </a:solidFill>
                <a:latin typeface="+mn-lt"/>
                <a:ea typeface="ＭＳ Ｐゴシック" charset="-128"/>
              </a:defRPr>
            </a:lvl7pPr>
            <a:lvl8pPr marL="2859088" indent="-228600" algn="l" defTabSz="623888" rtl="0" eaLnBrk="1" fontAlgn="base" hangingPunct="1">
              <a:spcBef>
                <a:spcPct val="10000"/>
              </a:spcBef>
              <a:spcAft>
                <a:spcPct val="10000"/>
              </a:spcAft>
              <a:buClr>
                <a:schemeClr val="tx1"/>
              </a:buClr>
              <a:buFont typeface="Arial" charset="0"/>
              <a:buBlip>
                <a:blip r:embed="rId6"/>
              </a:buBlip>
              <a:defRPr b="1">
                <a:solidFill>
                  <a:schemeClr val="tx1"/>
                </a:solidFill>
                <a:latin typeface="+mn-lt"/>
                <a:ea typeface="ＭＳ Ｐゴシック" charset="-128"/>
              </a:defRPr>
            </a:lvl8pPr>
            <a:lvl9pPr marL="3316288" indent="-228600" algn="l" defTabSz="623888" rtl="0" eaLnBrk="1" fontAlgn="base" hangingPunct="1">
              <a:spcBef>
                <a:spcPct val="10000"/>
              </a:spcBef>
              <a:spcAft>
                <a:spcPct val="10000"/>
              </a:spcAft>
              <a:buClr>
                <a:schemeClr val="tx1"/>
              </a:buClr>
              <a:buFont typeface="Arial" charset="0"/>
              <a:buBlip>
                <a:blip r:embed="rId6"/>
              </a:buBlip>
              <a:defRPr b="1">
                <a:solidFill>
                  <a:schemeClr val="tx1"/>
                </a:solidFill>
                <a:latin typeface="+mn-lt"/>
                <a:ea typeface="ＭＳ Ｐゴシック" charset="-128"/>
              </a:defRPr>
            </a:lvl9pPr>
          </a:lstStyle>
          <a:p>
            <a:pPr marL="0" indent="0" algn="ctr">
              <a:buNone/>
            </a:pPr>
            <a:r>
              <a:rPr lang="en-GB" sz="1800" kern="0" dirty="0" smtClean="0">
                <a:solidFill>
                  <a:schemeClr val="bg1"/>
                </a:solidFill>
              </a:rPr>
              <a:t>Welt</a:t>
            </a:r>
            <a:br>
              <a:rPr lang="en-GB" sz="1800" kern="0" dirty="0" smtClean="0">
                <a:solidFill>
                  <a:schemeClr val="bg1"/>
                </a:solidFill>
              </a:rPr>
            </a:br>
            <a:r>
              <a:rPr lang="en-GB" sz="1800" kern="0" dirty="0" smtClean="0">
                <a:solidFill>
                  <a:schemeClr val="bg1"/>
                </a:solidFill>
              </a:rPr>
              <a:t>2,9 Mio.</a:t>
            </a:r>
            <a:br>
              <a:rPr lang="en-GB" sz="1800" kern="0" dirty="0" smtClean="0">
                <a:solidFill>
                  <a:schemeClr val="bg1"/>
                </a:solidFill>
              </a:rPr>
            </a:br>
            <a:r>
              <a:rPr lang="en-GB" sz="1300" kern="0" dirty="0" err="1">
                <a:solidFill>
                  <a:schemeClr val="bg1"/>
                </a:solidFill>
              </a:rPr>
              <a:t>P</a:t>
            </a:r>
            <a:r>
              <a:rPr lang="en-GB" sz="1300" kern="0" dirty="0" err="1" smtClean="0">
                <a:solidFill>
                  <a:schemeClr val="bg1"/>
                </a:solidFill>
              </a:rPr>
              <a:t>roduzenten</a:t>
            </a:r>
            <a:endParaRPr lang="en-GB" sz="1300" kern="0" dirty="0">
              <a:solidFill>
                <a:schemeClr val="bg1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68108" y="2261486"/>
            <a:ext cx="2520000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CH" sz="1100" dirty="0" smtClean="0"/>
              <a:t>Das Land mit den meisten Bioproduzenten ist Indien, gefolgt von Uganda und Mexiko.</a:t>
            </a:r>
            <a:endParaRPr lang="de-CH" sz="1100" dirty="0"/>
          </a:p>
        </p:txBody>
      </p:sp>
      <p:sp>
        <p:nvSpPr>
          <p:cNvPr id="18" name="TextBox 17"/>
          <p:cNvSpPr txBox="1"/>
          <p:nvPr/>
        </p:nvSpPr>
        <p:spPr>
          <a:xfrm>
            <a:off x="3420000" y="2261488"/>
            <a:ext cx="266416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CH" sz="1100" dirty="0" smtClean="0"/>
              <a:t>Mehr als 80% der Produzenten sind in Asien, Afrika und Lateinamerika tätig. </a:t>
            </a:r>
            <a:endParaRPr lang="de-CH" sz="1100" dirty="0"/>
          </a:p>
        </p:txBody>
      </p:sp>
      <p:sp>
        <p:nvSpPr>
          <p:cNvPr id="3" name="TextBox 2"/>
          <p:cNvSpPr txBox="1"/>
          <p:nvPr/>
        </p:nvSpPr>
        <p:spPr>
          <a:xfrm>
            <a:off x="463005" y="5573486"/>
            <a:ext cx="227658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000" dirty="0" smtClean="0">
                <a:latin typeface="+mj-lt"/>
              </a:rPr>
              <a:t>Die </a:t>
            </a:r>
            <a:r>
              <a:rPr lang="en-GB" sz="1000" dirty="0" err="1" smtClean="0">
                <a:latin typeface="+mj-lt"/>
              </a:rPr>
              <a:t>fünf</a:t>
            </a:r>
            <a:r>
              <a:rPr lang="en-GB" sz="1000" dirty="0" smtClean="0">
                <a:latin typeface="+mj-lt"/>
              </a:rPr>
              <a:t> </a:t>
            </a:r>
            <a:r>
              <a:rPr lang="en-GB" sz="1000" dirty="0" err="1" smtClean="0">
                <a:latin typeface="+mj-lt"/>
              </a:rPr>
              <a:t>Länder</a:t>
            </a:r>
            <a:r>
              <a:rPr lang="en-GB" sz="1000" dirty="0" smtClean="0">
                <a:latin typeface="+mj-lt"/>
              </a:rPr>
              <a:t> </a:t>
            </a:r>
            <a:r>
              <a:rPr lang="en-GB" sz="1000" dirty="0" err="1" smtClean="0">
                <a:latin typeface="+mj-lt"/>
              </a:rPr>
              <a:t>mit</a:t>
            </a:r>
            <a:r>
              <a:rPr lang="en-GB" sz="1000" dirty="0" smtClean="0">
                <a:latin typeface="+mj-lt"/>
              </a:rPr>
              <a:t> der </a:t>
            </a:r>
            <a:r>
              <a:rPr lang="en-GB" sz="1000" dirty="0" err="1" smtClean="0">
                <a:latin typeface="+mj-lt"/>
              </a:rPr>
              <a:t>grössten</a:t>
            </a:r>
            <a:r>
              <a:rPr lang="en-GB" sz="1000" dirty="0" smtClean="0">
                <a:latin typeface="+mj-lt"/>
              </a:rPr>
              <a:t> Anzahl</a:t>
            </a:r>
            <a:br>
              <a:rPr lang="en-GB" sz="1000" dirty="0" smtClean="0">
                <a:latin typeface="+mj-lt"/>
              </a:rPr>
            </a:br>
            <a:r>
              <a:rPr lang="en-GB" sz="1000" dirty="0" err="1" smtClean="0">
                <a:latin typeface="+mj-lt"/>
              </a:rPr>
              <a:t>Bioproduzenten</a:t>
            </a:r>
            <a:r>
              <a:rPr lang="en-GB" sz="1000" dirty="0" smtClean="0">
                <a:latin typeface="+mj-lt"/>
              </a:rPr>
              <a:t> 2017</a:t>
            </a:r>
            <a:endParaRPr lang="en-GB" sz="1000" dirty="0">
              <a:latin typeface="+mj-lt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420000" y="5573486"/>
            <a:ext cx="223625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CH" sz="1000" dirty="0" smtClean="0">
                <a:latin typeface="+mj-lt"/>
              </a:rPr>
              <a:t>Verteilung der Bioproduzenten nach Kontinent 2017</a:t>
            </a:r>
            <a:endParaRPr lang="en-GB" sz="1000" dirty="0">
              <a:latin typeface="+mj-lt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408002" y="5573486"/>
            <a:ext cx="230864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000" dirty="0" smtClean="0">
                <a:latin typeface="+mj-lt"/>
              </a:rPr>
              <a:t>Entwicklung der Anzahl </a:t>
            </a:r>
            <a:r>
              <a:rPr lang="en-GB" sz="1000" dirty="0" err="1" smtClean="0">
                <a:latin typeface="+mj-lt"/>
              </a:rPr>
              <a:t>Bioproduzenten</a:t>
            </a:r>
            <a:r>
              <a:rPr lang="en-GB" sz="1000" dirty="0" smtClean="0">
                <a:latin typeface="+mj-lt"/>
              </a:rPr>
              <a:t> </a:t>
            </a:r>
            <a:br>
              <a:rPr lang="en-GB" sz="1000" dirty="0" smtClean="0">
                <a:latin typeface="+mj-lt"/>
              </a:rPr>
            </a:br>
            <a:r>
              <a:rPr lang="en-GB" sz="1000" dirty="0" smtClean="0">
                <a:latin typeface="+mj-lt"/>
              </a:rPr>
              <a:t>1999-2017</a:t>
            </a:r>
            <a:endParaRPr lang="en-GB" sz="1000" dirty="0">
              <a:latin typeface="+mj-lt"/>
            </a:endParaRPr>
          </a:p>
        </p:txBody>
      </p:sp>
      <p:sp>
        <p:nvSpPr>
          <p:cNvPr id="20" name="TextBox 2"/>
          <p:cNvSpPr txBox="1"/>
          <p:nvPr/>
        </p:nvSpPr>
        <p:spPr>
          <a:xfrm>
            <a:off x="6732000" y="6293486"/>
            <a:ext cx="236114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800" dirty="0" err="1">
                <a:latin typeface="Calibri" panose="020F0502020204030204" pitchFamily="34" charset="0"/>
              </a:rPr>
              <a:t>Quelle</a:t>
            </a:r>
            <a:r>
              <a:rPr lang="en-GB" sz="800" dirty="0">
                <a:latin typeface="Calibri" panose="020F0502020204030204" pitchFamily="34" charset="0"/>
              </a:rPr>
              <a:t>: FiBL-</a:t>
            </a:r>
            <a:r>
              <a:rPr lang="en-GB" sz="800" dirty="0" err="1">
                <a:latin typeface="Calibri" panose="020F0502020204030204" pitchFamily="34" charset="0"/>
              </a:rPr>
              <a:t>Erhebung</a:t>
            </a:r>
            <a:r>
              <a:rPr lang="en-GB" sz="800" dirty="0">
                <a:latin typeface="Calibri" panose="020F0502020204030204" pitchFamily="34" charset="0"/>
              </a:rPr>
              <a:t> </a:t>
            </a:r>
            <a:r>
              <a:rPr lang="en-GB" sz="800" dirty="0" smtClean="0">
                <a:latin typeface="Calibri" panose="020F0502020204030204" pitchFamily="34" charset="0"/>
              </a:rPr>
              <a:t>2019  </a:t>
            </a:r>
            <a:r>
              <a:rPr lang="en-GB" sz="800" dirty="0">
                <a:latin typeface="Calibri" panose="020F0502020204030204" pitchFamily="34" charset="0"/>
              </a:rPr>
              <a:t>www.organic-world.net</a:t>
            </a:r>
          </a:p>
        </p:txBody>
      </p:sp>
      <p:cxnSp>
        <p:nvCxnSpPr>
          <p:cNvPr id="21" name="Gerader Verbinder 20"/>
          <p:cNvCxnSpPr/>
          <p:nvPr/>
        </p:nvCxnSpPr>
        <p:spPr bwMode="auto">
          <a:xfrm>
            <a:off x="3168000" y="2359792"/>
            <a:ext cx="0" cy="3713078"/>
          </a:xfrm>
          <a:prstGeom prst="line">
            <a:avLst/>
          </a:prstGeom>
          <a:solidFill>
            <a:schemeClr val="accent1"/>
          </a:solidFill>
          <a:ln w="6350" cap="flat" cmpd="sng" algn="ctr">
            <a:solidFill>
              <a:schemeClr val="tx1">
                <a:lumMod val="50000"/>
                <a:lumOff val="50000"/>
              </a:schemeClr>
            </a:solidFill>
            <a:prstDash val="solid"/>
            <a:round/>
            <a:headEnd type="none" w="sm" len="sm"/>
            <a:tailEnd type="none" w="sm" len="sm"/>
          </a:ln>
          <a:effectLst/>
        </p:spPr>
      </p:cxnSp>
      <p:cxnSp>
        <p:nvCxnSpPr>
          <p:cNvPr id="23" name="Gerader Verbinder 22"/>
          <p:cNvCxnSpPr/>
          <p:nvPr/>
        </p:nvCxnSpPr>
        <p:spPr bwMode="auto">
          <a:xfrm>
            <a:off x="6156000" y="2368712"/>
            <a:ext cx="0" cy="3713078"/>
          </a:xfrm>
          <a:prstGeom prst="line">
            <a:avLst/>
          </a:prstGeom>
          <a:solidFill>
            <a:schemeClr val="accent1"/>
          </a:solidFill>
          <a:ln w="6350" cap="flat" cmpd="sng" algn="ctr">
            <a:solidFill>
              <a:schemeClr val="tx1">
                <a:lumMod val="50000"/>
                <a:lumOff val="50000"/>
              </a:schemeClr>
            </a:solidFill>
            <a:prstDash val="solid"/>
            <a:round/>
            <a:headEnd type="none" w="sm" len="sm"/>
            <a:tailEnd type="none" w="sm" len="sm"/>
          </a:ln>
          <a:effectLst/>
        </p:spPr>
      </p:cxnSp>
      <p:pic>
        <p:nvPicPr>
          <p:cNvPr id="8" name="Grafik 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0813" y="4808505"/>
            <a:ext cx="290014" cy="182880"/>
          </a:xfrm>
          <a:prstGeom prst="rect">
            <a:avLst/>
          </a:prstGeom>
        </p:spPr>
      </p:pic>
      <p:pic>
        <p:nvPicPr>
          <p:cNvPr id="9" name="Grafik 8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8750" y="4034828"/>
            <a:ext cx="293354" cy="182880"/>
          </a:xfrm>
          <a:prstGeom prst="rect">
            <a:avLst/>
          </a:prstGeom>
        </p:spPr>
      </p:pic>
      <p:pic>
        <p:nvPicPr>
          <p:cNvPr id="10" name="Grafik 9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5337" y="3625453"/>
            <a:ext cx="295548" cy="182880"/>
          </a:xfrm>
          <a:prstGeom prst="rect">
            <a:avLst/>
          </a:prstGeom>
        </p:spPr>
      </p:pic>
      <p:pic>
        <p:nvPicPr>
          <p:cNvPr id="11" name="Grafik 10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1463" y="3221808"/>
            <a:ext cx="289364" cy="182880"/>
          </a:xfrm>
          <a:prstGeom prst="rect">
            <a:avLst/>
          </a:prstGeom>
        </p:spPr>
      </p:pic>
      <p:sp>
        <p:nvSpPr>
          <p:cNvPr id="24" name="TextBox 4"/>
          <p:cNvSpPr txBox="1"/>
          <p:nvPr/>
        </p:nvSpPr>
        <p:spPr>
          <a:xfrm>
            <a:off x="43572" y="3197257"/>
            <a:ext cx="838869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800" dirty="0" err="1" smtClean="0">
                <a:latin typeface="+mj-lt"/>
              </a:rPr>
              <a:t>Indien</a:t>
            </a:r>
            <a:endParaRPr lang="en-GB" sz="800" dirty="0">
              <a:latin typeface="+mj-lt"/>
            </a:endParaRPr>
          </a:p>
        </p:txBody>
      </p:sp>
      <p:sp>
        <p:nvSpPr>
          <p:cNvPr id="25" name="TextBox 4"/>
          <p:cNvSpPr txBox="1"/>
          <p:nvPr/>
        </p:nvSpPr>
        <p:spPr>
          <a:xfrm>
            <a:off x="35859" y="3607217"/>
            <a:ext cx="838869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800" dirty="0">
                <a:latin typeface="+mj-lt"/>
              </a:rPr>
              <a:t>Uganda</a:t>
            </a:r>
          </a:p>
        </p:txBody>
      </p:sp>
      <p:sp>
        <p:nvSpPr>
          <p:cNvPr id="26" name="TextBox 4"/>
          <p:cNvSpPr txBox="1"/>
          <p:nvPr/>
        </p:nvSpPr>
        <p:spPr>
          <a:xfrm>
            <a:off x="35859" y="4015160"/>
            <a:ext cx="838869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800" dirty="0" err="1" smtClean="0">
                <a:latin typeface="+mj-lt"/>
              </a:rPr>
              <a:t>Mexiko</a:t>
            </a:r>
            <a:endParaRPr lang="en-GB" sz="800" dirty="0">
              <a:latin typeface="+mj-lt"/>
            </a:endParaRPr>
          </a:p>
        </p:txBody>
      </p:sp>
      <p:sp>
        <p:nvSpPr>
          <p:cNvPr id="27" name="TextBox 4"/>
          <p:cNvSpPr txBox="1"/>
          <p:nvPr/>
        </p:nvSpPr>
        <p:spPr>
          <a:xfrm>
            <a:off x="5456" y="4417893"/>
            <a:ext cx="838869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800" dirty="0" err="1" smtClean="0">
                <a:latin typeface="+mj-lt"/>
              </a:rPr>
              <a:t>Äthiopien</a:t>
            </a:r>
            <a:endParaRPr lang="en-GB" sz="800" dirty="0">
              <a:latin typeface="+mj-lt"/>
            </a:endParaRPr>
          </a:p>
        </p:txBody>
      </p:sp>
      <p:sp>
        <p:nvSpPr>
          <p:cNvPr id="28" name="TextBox 4"/>
          <p:cNvSpPr txBox="1"/>
          <p:nvPr/>
        </p:nvSpPr>
        <p:spPr>
          <a:xfrm>
            <a:off x="35859" y="4825836"/>
            <a:ext cx="838869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800" dirty="0" err="1" smtClean="0"/>
              <a:t>Philippinen</a:t>
            </a:r>
            <a:endParaRPr lang="en-GB" sz="800" dirty="0">
              <a:latin typeface="+mj-lt"/>
            </a:endParaRPr>
          </a:p>
        </p:txBody>
      </p:sp>
      <p:sp>
        <p:nvSpPr>
          <p:cNvPr id="29" name="Inhaltsplatzhalter 5"/>
          <p:cNvSpPr txBox="1">
            <a:spLocks/>
          </p:cNvSpPr>
          <p:nvPr/>
        </p:nvSpPr>
        <p:spPr bwMode="auto">
          <a:xfrm>
            <a:off x="3891408" y="1091704"/>
            <a:ext cx="950976" cy="950976"/>
          </a:xfrm>
          <a:prstGeom prst="ellipse">
            <a:avLst/>
          </a:prstGeom>
          <a:solidFill>
            <a:srgbClr val="A2CBDE"/>
          </a:soli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  <a:extLst/>
        </p:spPr>
        <p:txBody>
          <a:bodyPr vert="horz" wrap="square" lIns="36000" tIns="45720" rIns="36000" bIns="45720" numCol="1" rtlCol="0" anchor="ctr" anchorCtr="0" compatLnSpc="1">
            <a:prstTxWarp prst="textNoShape">
              <a:avLst/>
            </a:prstTxWarp>
          </a:bodyPr>
          <a:lstStyle>
            <a:lvl1pPr marL="361950" indent="-361950" algn="l" defTabSz="623888" rtl="0" eaLnBrk="0" fontAlgn="base" hangingPunct="0">
              <a:spcBef>
                <a:spcPct val="10000"/>
              </a:spcBef>
              <a:spcAft>
                <a:spcPct val="10000"/>
              </a:spcAft>
              <a:buClr>
                <a:schemeClr val="tx1"/>
              </a:buClr>
              <a:buSzPct val="100000"/>
              <a:buFont typeface="Arial Black"/>
              <a:buChar char="›"/>
              <a:defRPr sz="2400">
                <a:solidFill>
                  <a:schemeClr val="tx1"/>
                </a:solidFill>
                <a:latin typeface="+mn-lt"/>
                <a:ea typeface="ＭＳ Ｐゴシック" charset="-128"/>
                <a:cs typeface="ＭＳ Ｐゴシック" charset="-128"/>
              </a:defRPr>
            </a:lvl1pPr>
            <a:lvl2pPr marL="685800" indent="-322263" algn="l" defTabSz="623888" rtl="0" eaLnBrk="0" fontAlgn="base" hangingPunct="0">
              <a:spcBef>
                <a:spcPct val="10000"/>
              </a:spcBef>
              <a:spcAft>
                <a:spcPct val="10000"/>
              </a:spcAft>
              <a:buClr>
                <a:schemeClr val="tx1"/>
              </a:buClr>
              <a:buSzPct val="100000"/>
              <a:buFont typeface="Arial Black"/>
              <a:buChar char="›"/>
              <a:defRPr sz="2000">
                <a:solidFill>
                  <a:schemeClr val="tx1"/>
                </a:solidFill>
                <a:latin typeface="+mn-lt"/>
                <a:ea typeface="ＭＳ Ｐゴシック" charset="-128"/>
              </a:defRPr>
            </a:lvl2pPr>
            <a:lvl3pPr marL="981075" indent="-285750" algn="l" defTabSz="623888" rtl="0" eaLnBrk="0" fontAlgn="base" hangingPunct="0">
              <a:spcBef>
                <a:spcPct val="10000"/>
              </a:spcBef>
              <a:spcAft>
                <a:spcPct val="10000"/>
              </a:spcAft>
              <a:buClr>
                <a:schemeClr val="tx1"/>
              </a:buClr>
              <a:buSzPct val="100000"/>
              <a:buFont typeface="Arial Black"/>
              <a:buChar char="›"/>
              <a:defRPr>
                <a:solidFill>
                  <a:schemeClr val="tx1"/>
                </a:solidFill>
                <a:latin typeface="+mn-lt"/>
                <a:ea typeface="ＭＳ Ｐゴシック" charset="-128"/>
              </a:defRPr>
            </a:lvl3pPr>
            <a:lvl4pPr marL="1238250" indent="-244475" algn="l" defTabSz="623888" rtl="0" eaLnBrk="0" fontAlgn="base" hangingPunct="0">
              <a:spcBef>
                <a:spcPct val="10000"/>
              </a:spcBef>
              <a:spcAft>
                <a:spcPct val="10000"/>
              </a:spcAft>
              <a:buClr>
                <a:schemeClr val="tx1"/>
              </a:buClr>
              <a:buSzPct val="100000"/>
              <a:buFont typeface="Arial Black"/>
              <a:buChar char="›"/>
              <a:defRPr>
                <a:solidFill>
                  <a:schemeClr val="tx1"/>
                </a:solidFill>
                <a:latin typeface="+mn-lt"/>
                <a:ea typeface="ＭＳ Ｐゴシック" charset="-128"/>
              </a:defRPr>
            </a:lvl4pPr>
            <a:lvl5pPr marL="1487488" indent="-228600" algn="l" defTabSz="623888" rtl="0" eaLnBrk="0" fontAlgn="base" hangingPunct="0">
              <a:spcBef>
                <a:spcPct val="10000"/>
              </a:spcBef>
              <a:spcAft>
                <a:spcPct val="10000"/>
              </a:spcAft>
              <a:buClr>
                <a:schemeClr val="tx1"/>
              </a:buClr>
              <a:buSzPct val="100000"/>
              <a:buFont typeface="Arial Black"/>
              <a:buChar char="›"/>
              <a:defRPr>
                <a:solidFill>
                  <a:schemeClr val="tx1"/>
                </a:solidFill>
                <a:latin typeface="+mn-lt"/>
                <a:ea typeface="ＭＳ Ｐゴシック" charset="-128"/>
              </a:defRPr>
            </a:lvl5pPr>
            <a:lvl6pPr marL="1944688" indent="-228600" algn="l" defTabSz="623888" rtl="0" eaLnBrk="0" fontAlgn="base" hangingPunct="0">
              <a:spcBef>
                <a:spcPct val="10000"/>
              </a:spcBef>
              <a:spcAft>
                <a:spcPct val="10000"/>
              </a:spcAft>
              <a:buClr>
                <a:schemeClr val="tx1"/>
              </a:buClr>
              <a:buFont typeface="Arial" charset="0"/>
              <a:buBlip>
                <a:blip r:embed="rId6"/>
              </a:buBlip>
              <a:defRPr b="1">
                <a:solidFill>
                  <a:schemeClr val="tx1"/>
                </a:solidFill>
                <a:latin typeface="+mn-lt"/>
                <a:ea typeface="ＭＳ Ｐゴシック" charset="-128"/>
              </a:defRPr>
            </a:lvl6pPr>
            <a:lvl7pPr marL="2401888" indent="-228600" algn="l" defTabSz="623888" rtl="0" eaLnBrk="0" fontAlgn="base" hangingPunct="0">
              <a:spcBef>
                <a:spcPct val="10000"/>
              </a:spcBef>
              <a:spcAft>
                <a:spcPct val="10000"/>
              </a:spcAft>
              <a:buClr>
                <a:schemeClr val="tx1"/>
              </a:buClr>
              <a:buFont typeface="Arial" charset="0"/>
              <a:buBlip>
                <a:blip r:embed="rId6"/>
              </a:buBlip>
              <a:defRPr b="1">
                <a:solidFill>
                  <a:schemeClr val="tx1"/>
                </a:solidFill>
                <a:latin typeface="+mn-lt"/>
                <a:ea typeface="ＭＳ Ｐゴシック" charset="-128"/>
              </a:defRPr>
            </a:lvl7pPr>
            <a:lvl8pPr marL="2859088" indent="-228600" algn="l" defTabSz="623888" rtl="0" eaLnBrk="0" fontAlgn="base" hangingPunct="0">
              <a:spcBef>
                <a:spcPct val="10000"/>
              </a:spcBef>
              <a:spcAft>
                <a:spcPct val="10000"/>
              </a:spcAft>
              <a:buClr>
                <a:schemeClr val="tx1"/>
              </a:buClr>
              <a:buFont typeface="Arial" charset="0"/>
              <a:buBlip>
                <a:blip r:embed="rId6"/>
              </a:buBlip>
              <a:defRPr b="1">
                <a:solidFill>
                  <a:schemeClr val="tx1"/>
                </a:solidFill>
                <a:latin typeface="+mn-lt"/>
                <a:ea typeface="ＭＳ Ｐゴシック" charset="-128"/>
              </a:defRPr>
            </a:lvl8pPr>
            <a:lvl9pPr marL="3316288" indent="-228600" algn="l" defTabSz="623888" rtl="0" eaLnBrk="0" fontAlgn="base" hangingPunct="0">
              <a:spcBef>
                <a:spcPct val="10000"/>
              </a:spcBef>
              <a:spcAft>
                <a:spcPct val="10000"/>
              </a:spcAft>
              <a:buClr>
                <a:schemeClr val="tx1"/>
              </a:buClr>
              <a:buFont typeface="Arial" charset="0"/>
              <a:buBlip>
                <a:blip r:embed="rId6"/>
              </a:buBlip>
              <a:defRPr b="1">
                <a:solidFill>
                  <a:schemeClr val="tx1"/>
                </a:solidFill>
                <a:latin typeface="+mn-lt"/>
                <a:ea typeface="ＭＳ Ｐゴシック" charset="-128"/>
              </a:defRPr>
            </a:lvl9pPr>
          </a:lstStyle>
          <a:p>
            <a:pPr marL="0" indent="0" algn="ctr">
              <a:buNone/>
            </a:pPr>
            <a:endParaRPr lang="en-GB" sz="1400" b="1" kern="0" dirty="0">
              <a:solidFill>
                <a:schemeClr val="bg1"/>
              </a:solidFill>
            </a:endParaRPr>
          </a:p>
        </p:txBody>
      </p:sp>
      <p:cxnSp>
        <p:nvCxnSpPr>
          <p:cNvPr id="30" name="Gerade Verbindung mit Pfeil 29"/>
          <p:cNvCxnSpPr/>
          <p:nvPr/>
        </p:nvCxnSpPr>
        <p:spPr bwMode="auto">
          <a:xfrm flipV="1">
            <a:off x="6953368" y="862913"/>
            <a:ext cx="1069264" cy="1069146"/>
          </a:xfrm>
          <a:prstGeom prst="straightConnector1">
            <a:avLst/>
          </a:prstGeom>
          <a:solidFill>
            <a:schemeClr val="accent1"/>
          </a:solidFill>
          <a:ln w="101600" cap="flat" cmpd="sng" algn="ctr">
            <a:solidFill>
              <a:srgbClr val="A2CBDE"/>
            </a:solidFill>
            <a:prstDash val="solid"/>
            <a:round/>
            <a:headEnd type="none" w="sm" len="sm"/>
            <a:tailEnd type="triangle"/>
          </a:ln>
          <a:effectLst/>
        </p:spPr>
      </p:cxnSp>
      <p:sp>
        <p:nvSpPr>
          <p:cNvPr id="31" name="Inhaltsplatzhalter 5"/>
          <p:cNvSpPr txBox="1">
            <a:spLocks/>
          </p:cNvSpPr>
          <p:nvPr/>
        </p:nvSpPr>
        <p:spPr bwMode="auto">
          <a:xfrm>
            <a:off x="3621912" y="792430"/>
            <a:ext cx="1512000" cy="1512000"/>
          </a:xfrm>
          <a:prstGeom prst="ellipse">
            <a:avLst/>
          </a:prstGeom>
          <a:noFill/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  <a:extLst/>
        </p:spPr>
        <p:txBody>
          <a:bodyPr vert="horz" wrap="square" lIns="36000" tIns="45720" rIns="36000" bIns="45720" numCol="1" rtlCol="0" anchor="ctr" anchorCtr="0" compatLnSpc="1">
            <a:prstTxWarp prst="textNoShape">
              <a:avLst/>
            </a:prstTxWarp>
          </a:bodyPr>
          <a:lstStyle>
            <a:lvl1pPr marL="361950" indent="-361950" algn="l" defTabSz="623888" rtl="0" eaLnBrk="0" fontAlgn="base" hangingPunct="0">
              <a:spcBef>
                <a:spcPct val="10000"/>
              </a:spcBef>
              <a:spcAft>
                <a:spcPct val="10000"/>
              </a:spcAft>
              <a:buClr>
                <a:schemeClr val="tx1"/>
              </a:buClr>
              <a:buSzPct val="100000"/>
              <a:buFont typeface="Arial Black"/>
              <a:buChar char="›"/>
              <a:defRPr sz="2400">
                <a:solidFill>
                  <a:schemeClr val="tx1"/>
                </a:solidFill>
                <a:latin typeface="+mn-lt"/>
                <a:ea typeface="ＭＳ Ｐゴシック" charset="-128"/>
                <a:cs typeface="ＭＳ Ｐゴシック" charset="-128"/>
              </a:defRPr>
            </a:lvl1pPr>
            <a:lvl2pPr marL="685800" indent="-322263" algn="l" defTabSz="623888" rtl="0" eaLnBrk="0" fontAlgn="base" hangingPunct="0">
              <a:spcBef>
                <a:spcPct val="10000"/>
              </a:spcBef>
              <a:spcAft>
                <a:spcPct val="10000"/>
              </a:spcAft>
              <a:buClr>
                <a:schemeClr val="tx1"/>
              </a:buClr>
              <a:buSzPct val="100000"/>
              <a:buFont typeface="Arial Black"/>
              <a:buChar char="›"/>
              <a:defRPr sz="2000">
                <a:solidFill>
                  <a:schemeClr val="tx1"/>
                </a:solidFill>
                <a:latin typeface="+mn-lt"/>
                <a:ea typeface="ＭＳ Ｐゴシック" charset="-128"/>
              </a:defRPr>
            </a:lvl2pPr>
            <a:lvl3pPr marL="981075" indent="-285750" algn="l" defTabSz="623888" rtl="0" eaLnBrk="0" fontAlgn="base" hangingPunct="0">
              <a:spcBef>
                <a:spcPct val="10000"/>
              </a:spcBef>
              <a:spcAft>
                <a:spcPct val="10000"/>
              </a:spcAft>
              <a:buClr>
                <a:schemeClr val="tx1"/>
              </a:buClr>
              <a:buSzPct val="100000"/>
              <a:buFont typeface="Arial Black"/>
              <a:buChar char="›"/>
              <a:defRPr>
                <a:solidFill>
                  <a:schemeClr val="tx1"/>
                </a:solidFill>
                <a:latin typeface="+mn-lt"/>
                <a:ea typeface="ＭＳ Ｐゴシック" charset="-128"/>
              </a:defRPr>
            </a:lvl3pPr>
            <a:lvl4pPr marL="1238250" indent="-244475" algn="l" defTabSz="623888" rtl="0" eaLnBrk="0" fontAlgn="base" hangingPunct="0">
              <a:spcBef>
                <a:spcPct val="10000"/>
              </a:spcBef>
              <a:spcAft>
                <a:spcPct val="10000"/>
              </a:spcAft>
              <a:buClr>
                <a:schemeClr val="tx1"/>
              </a:buClr>
              <a:buSzPct val="100000"/>
              <a:buFont typeface="Arial Black"/>
              <a:buChar char="›"/>
              <a:defRPr>
                <a:solidFill>
                  <a:schemeClr val="tx1"/>
                </a:solidFill>
                <a:latin typeface="+mn-lt"/>
                <a:ea typeface="ＭＳ Ｐゴシック" charset="-128"/>
              </a:defRPr>
            </a:lvl4pPr>
            <a:lvl5pPr marL="1487488" indent="-228600" algn="l" defTabSz="623888" rtl="0" eaLnBrk="0" fontAlgn="base" hangingPunct="0">
              <a:spcBef>
                <a:spcPct val="10000"/>
              </a:spcBef>
              <a:spcAft>
                <a:spcPct val="10000"/>
              </a:spcAft>
              <a:buClr>
                <a:schemeClr val="tx1"/>
              </a:buClr>
              <a:buSzPct val="100000"/>
              <a:buFont typeface="Arial Black"/>
              <a:buChar char="›"/>
              <a:defRPr>
                <a:solidFill>
                  <a:schemeClr val="tx1"/>
                </a:solidFill>
                <a:latin typeface="+mn-lt"/>
                <a:ea typeface="ＭＳ Ｐゴシック" charset="-128"/>
              </a:defRPr>
            </a:lvl5pPr>
            <a:lvl6pPr marL="1944688" indent="-228600" algn="l" defTabSz="623888" rtl="0" eaLnBrk="0" fontAlgn="base" hangingPunct="0">
              <a:spcBef>
                <a:spcPct val="10000"/>
              </a:spcBef>
              <a:spcAft>
                <a:spcPct val="10000"/>
              </a:spcAft>
              <a:buClr>
                <a:schemeClr val="tx1"/>
              </a:buClr>
              <a:buFont typeface="Arial" charset="0"/>
              <a:buBlip>
                <a:blip r:embed="rId6"/>
              </a:buBlip>
              <a:defRPr b="1">
                <a:solidFill>
                  <a:schemeClr val="tx1"/>
                </a:solidFill>
                <a:latin typeface="+mn-lt"/>
                <a:ea typeface="ＭＳ Ｐゴシック" charset="-128"/>
              </a:defRPr>
            </a:lvl6pPr>
            <a:lvl7pPr marL="2401888" indent="-228600" algn="l" defTabSz="623888" rtl="0" eaLnBrk="0" fontAlgn="base" hangingPunct="0">
              <a:spcBef>
                <a:spcPct val="10000"/>
              </a:spcBef>
              <a:spcAft>
                <a:spcPct val="10000"/>
              </a:spcAft>
              <a:buClr>
                <a:schemeClr val="tx1"/>
              </a:buClr>
              <a:buFont typeface="Arial" charset="0"/>
              <a:buBlip>
                <a:blip r:embed="rId6"/>
              </a:buBlip>
              <a:defRPr b="1">
                <a:solidFill>
                  <a:schemeClr val="tx1"/>
                </a:solidFill>
                <a:latin typeface="+mn-lt"/>
                <a:ea typeface="ＭＳ Ｐゴシック" charset="-128"/>
              </a:defRPr>
            </a:lvl7pPr>
            <a:lvl8pPr marL="2859088" indent="-228600" algn="l" defTabSz="623888" rtl="0" eaLnBrk="0" fontAlgn="base" hangingPunct="0">
              <a:spcBef>
                <a:spcPct val="10000"/>
              </a:spcBef>
              <a:spcAft>
                <a:spcPct val="10000"/>
              </a:spcAft>
              <a:buClr>
                <a:schemeClr val="tx1"/>
              </a:buClr>
              <a:buFont typeface="Arial" charset="0"/>
              <a:buBlip>
                <a:blip r:embed="rId6"/>
              </a:buBlip>
              <a:defRPr b="1">
                <a:solidFill>
                  <a:schemeClr val="tx1"/>
                </a:solidFill>
                <a:latin typeface="+mn-lt"/>
                <a:ea typeface="ＭＳ Ｐゴシック" charset="-128"/>
              </a:defRPr>
            </a:lvl8pPr>
            <a:lvl9pPr marL="3316288" indent="-228600" algn="l" defTabSz="623888" rtl="0" eaLnBrk="0" fontAlgn="base" hangingPunct="0">
              <a:spcBef>
                <a:spcPct val="10000"/>
              </a:spcBef>
              <a:spcAft>
                <a:spcPct val="10000"/>
              </a:spcAft>
              <a:buClr>
                <a:schemeClr val="tx1"/>
              </a:buClr>
              <a:buFont typeface="Arial" charset="0"/>
              <a:buBlip>
                <a:blip r:embed="rId6"/>
              </a:buBlip>
              <a:defRPr b="1">
                <a:solidFill>
                  <a:schemeClr val="tx1"/>
                </a:solidFill>
                <a:latin typeface="+mn-lt"/>
                <a:ea typeface="ＭＳ Ｐゴシック" charset="-128"/>
              </a:defRPr>
            </a:lvl9pPr>
          </a:lstStyle>
          <a:p>
            <a:pPr marL="0" indent="0" algn="ctr">
              <a:buNone/>
            </a:pPr>
            <a:r>
              <a:rPr lang="en-GB" sz="1800" kern="0" dirty="0">
                <a:solidFill>
                  <a:schemeClr val="bg1"/>
                </a:solidFill>
              </a:rPr>
              <a:t>40% </a:t>
            </a:r>
            <a:r>
              <a:rPr lang="en-GB" sz="1400" kern="0" dirty="0">
                <a:solidFill>
                  <a:schemeClr val="bg1"/>
                </a:solidFill>
              </a:rPr>
              <a:t/>
            </a:r>
            <a:br>
              <a:rPr lang="en-GB" sz="1400" kern="0" dirty="0">
                <a:solidFill>
                  <a:schemeClr val="bg1"/>
                </a:solidFill>
              </a:rPr>
            </a:br>
            <a:r>
              <a:rPr lang="en-GB" sz="1400" kern="0" dirty="0">
                <a:solidFill>
                  <a:schemeClr val="bg1"/>
                </a:solidFill>
              </a:rPr>
              <a:t>in </a:t>
            </a:r>
            <a:r>
              <a:rPr lang="en-GB" sz="1400" kern="0" dirty="0" err="1" smtClean="0">
                <a:solidFill>
                  <a:schemeClr val="bg1"/>
                </a:solidFill>
              </a:rPr>
              <a:t>Asien</a:t>
            </a:r>
            <a:endParaRPr lang="en-GB" sz="1400" kern="0" dirty="0">
              <a:solidFill>
                <a:schemeClr val="bg1"/>
              </a:solidFill>
            </a:endParaRPr>
          </a:p>
        </p:txBody>
      </p:sp>
      <p:sp>
        <p:nvSpPr>
          <p:cNvPr id="32" name="Inhaltsplatzhalter 5"/>
          <p:cNvSpPr txBox="1">
            <a:spLocks/>
          </p:cNvSpPr>
          <p:nvPr/>
        </p:nvSpPr>
        <p:spPr bwMode="auto">
          <a:xfrm>
            <a:off x="6732024" y="638969"/>
            <a:ext cx="1512000" cy="1512000"/>
          </a:xfrm>
          <a:prstGeom prst="ellipse">
            <a:avLst/>
          </a:prstGeom>
          <a:noFill/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  <a:extLst/>
        </p:spPr>
        <p:txBody>
          <a:bodyPr vert="horz" wrap="square" lIns="36000" tIns="45720" rIns="36000" bIns="45720" numCol="1" rtlCol="0" anchor="ctr" anchorCtr="0" compatLnSpc="1">
            <a:prstTxWarp prst="textNoShape">
              <a:avLst/>
            </a:prstTxWarp>
          </a:bodyPr>
          <a:lstStyle>
            <a:lvl1pPr marL="361950" indent="-361950" algn="l" defTabSz="623888" rtl="0" eaLnBrk="0" fontAlgn="base" hangingPunct="0">
              <a:spcBef>
                <a:spcPts val="6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 Black"/>
              <a:buChar char="›"/>
              <a:defRPr sz="2400">
                <a:solidFill>
                  <a:schemeClr val="tx1"/>
                </a:solidFill>
                <a:latin typeface="+mn-lt"/>
                <a:ea typeface="ＭＳ Ｐゴシック" pitchFamily="34" charset="-128"/>
                <a:cs typeface="ＭＳ Ｐゴシック" charset="-128"/>
              </a:defRPr>
            </a:lvl1pPr>
            <a:lvl2pPr marL="685800" indent="-322263" algn="l" defTabSz="623888" rtl="0" eaLnBrk="0" fontAlgn="base" hangingPunct="0">
              <a:spcBef>
                <a:spcPts val="6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 Black"/>
              <a:buChar char="›"/>
              <a:defRPr sz="2000">
                <a:solidFill>
                  <a:schemeClr val="tx1"/>
                </a:solidFill>
                <a:latin typeface="+mn-lt"/>
                <a:ea typeface="ＭＳ Ｐゴシック" pitchFamily="34" charset="-128"/>
              </a:defRPr>
            </a:lvl2pPr>
            <a:lvl3pPr marL="981075" indent="-285750" algn="l" defTabSz="623888" rtl="0" eaLnBrk="0" fontAlgn="base" hangingPunct="0">
              <a:spcBef>
                <a:spcPts val="6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 Black"/>
              <a:buChar char="›"/>
              <a:defRPr>
                <a:solidFill>
                  <a:schemeClr val="tx1"/>
                </a:solidFill>
                <a:latin typeface="+mn-lt"/>
                <a:ea typeface="ＭＳ Ｐゴシック" pitchFamily="34" charset="-128"/>
              </a:defRPr>
            </a:lvl3pPr>
            <a:lvl4pPr marL="1238250" indent="-244475" algn="l" defTabSz="623888" rtl="0" eaLnBrk="0" fontAlgn="base" hangingPunct="0">
              <a:spcBef>
                <a:spcPts val="6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 Black"/>
              <a:buChar char="›"/>
              <a:defRPr>
                <a:solidFill>
                  <a:schemeClr val="tx1"/>
                </a:solidFill>
                <a:latin typeface="+mn-lt"/>
                <a:ea typeface="ＭＳ Ｐゴシック" pitchFamily="34" charset="-128"/>
              </a:defRPr>
            </a:lvl4pPr>
            <a:lvl5pPr marL="1487488" indent="-228600" algn="l" defTabSz="623888" rtl="0" eaLnBrk="0" fontAlgn="base" hangingPunct="0">
              <a:spcBef>
                <a:spcPts val="6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 Black"/>
              <a:buChar char="›"/>
              <a:defRPr>
                <a:solidFill>
                  <a:schemeClr val="tx1"/>
                </a:solidFill>
                <a:latin typeface="+mn-lt"/>
                <a:ea typeface="ＭＳ Ｐゴシック" pitchFamily="34" charset="-128"/>
              </a:defRPr>
            </a:lvl5pPr>
            <a:lvl6pPr marL="1944688" indent="-228600" algn="l" defTabSz="623888" rtl="0" eaLnBrk="1" fontAlgn="base" hangingPunct="1">
              <a:spcBef>
                <a:spcPct val="10000"/>
              </a:spcBef>
              <a:spcAft>
                <a:spcPct val="10000"/>
              </a:spcAft>
              <a:buClr>
                <a:schemeClr val="tx1"/>
              </a:buClr>
              <a:buFont typeface="Arial" charset="0"/>
              <a:buBlip>
                <a:blip r:embed="rId6"/>
              </a:buBlip>
              <a:defRPr b="1">
                <a:solidFill>
                  <a:schemeClr val="tx1"/>
                </a:solidFill>
                <a:latin typeface="+mn-lt"/>
                <a:ea typeface="ＭＳ Ｐゴシック" charset="-128"/>
              </a:defRPr>
            </a:lvl6pPr>
            <a:lvl7pPr marL="2401888" indent="-228600" algn="l" defTabSz="623888" rtl="0" eaLnBrk="1" fontAlgn="base" hangingPunct="1">
              <a:spcBef>
                <a:spcPct val="10000"/>
              </a:spcBef>
              <a:spcAft>
                <a:spcPct val="10000"/>
              </a:spcAft>
              <a:buClr>
                <a:schemeClr val="tx1"/>
              </a:buClr>
              <a:buFont typeface="Arial" charset="0"/>
              <a:buBlip>
                <a:blip r:embed="rId6"/>
              </a:buBlip>
              <a:defRPr b="1">
                <a:solidFill>
                  <a:schemeClr val="tx1"/>
                </a:solidFill>
                <a:latin typeface="+mn-lt"/>
                <a:ea typeface="ＭＳ Ｐゴシック" charset="-128"/>
              </a:defRPr>
            </a:lvl7pPr>
            <a:lvl8pPr marL="2859088" indent="-228600" algn="l" defTabSz="623888" rtl="0" eaLnBrk="1" fontAlgn="base" hangingPunct="1">
              <a:spcBef>
                <a:spcPct val="10000"/>
              </a:spcBef>
              <a:spcAft>
                <a:spcPct val="10000"/>
              </a:spcAft>
              <a:buClr>
                <a:schemeClr val="tx1"/>
              </a:buClr>
              <a:buFont typeface="Arial" charset="0"/>
              <a:buBlip>
                <a:blip r:embed="rId6"/>
              </a:buBlip>
              <a:defRPr b="1">
                <a:solidFill>
                  <a:schemeClr val="tx1"/>
                </a:solidFill>
                <a:latin typeface="+mn-lt"/>
                <a:ea typeface="ＭＳ Ｐゴシック" charset="-128"/>
              </a:defRPr>
            </a:lvl8pPr>
            <a:lvl9pPr marL="3316288" indent="-228600" algn="l" defTabSz="623888" rtl="0" eaLnBrk="1" fontAlgn="base" hangingPunct="1">
              <a:spcBef>
                <a:spcPct val="10000"/>
              </a:spcBef>
              <a:spcAft>
                <a:spcPct val="10000"/>
              </a:spcAft>
              <a:buClr>
                <a:schemeClr val="tx1"/>
              </a:buClr>
              <a:buFont typeface="Arial" charset="0"/>
              <a:buBlip>
                <a:blip r:embed="rId6"/>
              </a:buBlip>
              <a:defRPr b="1">
                <a:solidFill>
                  <a:schemeClr val="tx1"/>
                </a:solidFill>
                <a:latin typeface="+mn-lt"/>
                <a:ea typeface="ＭＳ Ｐゴシック" charset="-128"/>
              </a:defRPr>
            </a:lvl9pPr>
          </a:lstStyle>
          <a:p>
            <a:pPr marL="0" indent="0" algn="ctr">
              <a:buNone/>
            </a:pPr>
            <a:r>
              <a:rPr lang="en-GB" sz="1800" kern="0" dirty="0">
                <a:solidFill>
                  <a:schemeClr val="bg1"/>
                </a:solidFill>
              </a:rPr>
              <a:t>+</a:t>
            </a:r>
            <a:r>
              <a:rPr lang="en-GB" sz="1800" kern="0" dirty="0" smtClean="0">
                <a:solidFill>
                  <a:schemeClr val="bg1"/>
                </a:solidFill>
              </a:rPr>
              <a:t>1’300</a:t>
            </a:r>
            <a:r>
              <a:rPr lang="en-GB" sz="1800" kern="0" dirty="0">
                <a:solidFill>
                  <a:schemeClr val="bg1"/>
                </a:solidFill>
              </a:rPr>
              <a:t>% </a:t>
            </a:r>
            <a:r>
              <a:rPr lang="en-GB" sz="1400" kern="0" dirty="0" smtClean="0">
                <a:solidFill>
                  <a:schemeClr val="bg1"/>
                </a:solidFill>
              </a:rPr>
              <a:t>seit1999</a:t>
            </a:r>
            <a:endParaRPr lang="en-GB" sz="1400" kern="0" dirty="0">
              <a:solidFill>
                <a:schemeClr val="bg1"/>
              </a:solidFill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6408000" y="2261486"/>
            <a:ext cx="2520000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CH" sz="1100" dirty="0" smtClean="0"/>
              <a:t>Die Anzahl der Bioproduzenten stieg um mehr als </a:t>
            </a:r>
            <a:r>
              <a:rPr lang="en-GB" sz="1100" dirty="0"/>
              <a:t>127’500 </a:t>
            </a:r>
            <a:r>
              <a:rPr lang="de-CH" sz="1100" dirty="0" smtClean="0"/>
              <a:t>oder 5% im Vergleich zu 2016.</a:t>
            </a:r>
            <a:endParaRPr lang="de-CH" sz="1100" dirty="0"/>
          </a:p>
        </p:txBody>
      </p:sp>
      <p:pic>
        <p:nvPicPr>
          <p:cNvPr id="34" name="Picture 33">
            <a:extLst>
              <a:ext uri="{FF2B5EF4-FFF2-40B4-BE49-F238E27FC236}">
                <a16:creationId xmlns:a16="http://schemas.microsoft.com/office/drawing/2014/main" id="{FFAB8117-F067-B84D-B17E-ECF0C741A66D}"/>
              </a:ext>
            </a:extLst>
          </p:cNvPr>
          <p:cNvPicPr>
            <a:picLocks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0111" y="4452801"/>
            <a:ext cx="306000" cy="18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085019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C39E8A02-F335-4180-86B0-71CB36EE56E7}" type="slidenum">
              <a:rPr lang="en-US" smtClean="0"/>
              <a:pPr/>
              <a:t>2</a:t>
            </a:fld>
            <a:endParaRPr lang="en-US" dirty="0"/>
          </a:p>
        </p:txBody>
      </p:sp>
      <p:graphicFrame>
        <p:nvGraphicFramePr>
          <p:cNvPr id="3" name="Chart 2"/>
          <p:cNvGraphicFramePr/>
          <p:nvPr>
            <p:extLst>
              <p:ext uri="{D42A27DB-BD31-4B8C-83A1-F6EECF244321}">
                <p14:modId xmlns:p14="http://schemas.microsoft.com/office/powerpoint/2010/main" val="1228344478"/>
              </p:ext>
            </p:extLst>
          </p:nvPr>
        </p:nvGraphicFramePr>
        <p:xfrm>
          <a:off x="431954" y="1311565"/>
          <a:ext cx="8460094" cy="484227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4274344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2002" y="144000"/>
            <a:ext cx="8251825" cy="717550"/>
          </a:xfrm>
        </p:spPr>
        <p:txBody>
          <a:bodyPr/>
          <a:lstStyle/>
          <a:p>
            <a:r>
              <a:rPr lang="de-CH" sz="2000" dirty="0" smtClean="0"/>
              <a:t>BIOMARKT WELTWEIT: EINZELHANDELSVERKÄUFE 2017</a:t>
            </a:r>
            <a:endParaRPr lang="en-GB" sz="2000" dirty="0"/>
          </a:p>
        </p:txBody>
      </p:sp>
      <p:graphicFrame>
        <p:nvGraphicFramePr>
          <p:cNvPr id="7" name="Diagramm 2"/>
          <p:cNvGraphicFramePr>
            <a:graphicFrameLocks noGrp="1"/>
          </p:cNvGraphicFramePr>
          <p:nvPr>
            <p:ph sz="half" idx="10"/>
            <p:extLst>
              <p:ext uri="{D42A27DB-BD31-4B8C-83A1-F6EECF244321}">
                <p14:modId xmlns:p14="http://schemas.microsoft.com/office/powerpoint/2010/main" val="994464190"/>
              </p:ext>
            </p:extLst>
          </p:nvPr>
        </p:nvGraphicFramePr>
        <p:xfrm>
          <a:off x="-108052" y="3590753"/>
          <a:ext cx="2516351" cy="194421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8" name="Inhaltsplatzhalter 5"/>
          <p:cNvSpPr txBox="1">
            <a:spLocks/>
          </p:cNvSpPr>
          <p:nvPr/>
        </p:nvSpPr>
        <p:spPr bwMode="auto">
          <a:xfrm>
            <a:off x="360000" y="638969"/>
            <a:ext cx="1512000" cy="1512000"/>
          </a:xfrm>
          <a:prstGeom prst="ellipse">
            <a:avLst/>
          </a:prstGeom>
          <a:solidFill>
            <a:srgbClr val="2F6C86"/>
          </a:soli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  <a:extLst/>
        </p:spPr>
        <p:txBody>
          <a:bodyPr rot="0" spcFirstLastPara="0" vertOverflow="overflow" horzOverflow="overflow" vert="horz" wrap="square" lIns="0" tIns="45720" rIns="3600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361950" indent="-361950" algn="l" defTabSz="623888" rtl="0" eaLnBrk="0" fontAlgn="base" hangingPunct="0">
              <a:spcBef>
                <a:spcPts val="6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 Black"/>
              <a:buChar char="›"/>
              <a:defRPr sz="2400">
                <a:solidFill>
                  <a:schemeClr val="tx1"/>
                </a:solidFill>
                <a:latin typeface="+mn-lt"/>
                <a:ea typeface="ＭＳ Ｐゴシック" pitchFamily="34" charset="-128"/>
                <a:cs typeface="ＭＳ Ｐゴシック" charset="-128"/>
              </a:defRPr>
            </a:lvl1pPr>
            <a:lvl2pPr marL="685800" indent="-322263" algn="l" defTabSz="623888" rtl="0" eaLnBrk="0" fontAlgn="base" hangingPunct="0">
              <a:spcBef>
                <a:spcPts val="6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 Black"/>
              <a:buChar char="›"/>
              <a:defRPr sz="2000">
                <a:solidFill>
                  <a:schemeClr val="tx1"/>
                </a:solidFill>
                <a:latin typeface="+mn-lt"/>
                <a:ea typeface="ＭＳ Ｐゴシック" pitchFamily="34" charset="-128"/>
              </a:defRPr>
            </a:lvl2pPr>
            <a:lvl3pPr marL="981075" indent="-285750" algn="l" defTabSz="623888" rtl="0" eaLnBrk="0" fontAlgn="base" hangingPunct="0">
              <a:spcBef>
                <a:spcPts val="6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 Black"/>
              <a:buChar char="›"/>
              <a:defRPr>
                <a:solidFill>
                  <a:schemeClr val="tx1"/>
                </a:solidFill>
                <a:latin typeface="+mn-lt"/>
                <a:ea typeface="ＭＳ Ｐゴシック" pitchFamily="34" charset="-128"/>
              </a:defRPr>
            </a:lvl3pPr>
            <a:lvl4pPr marL="1238250" indent="-244475" algn="l" defTabSz="623888" rtl="0" eaLnBrk="0" fontAlgn="base" hangingPunct="0">
              <a:spcBef>
                <a:spcPts val="6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 Black"/>
              <a:buChar char="›"/>
              <a:defRPr>
                <a:solidFill>
                  <a:schemeClr val="tx1"/>
                </a:solidFill>
                <a:latin typeface="+mn-lt"/>
                <a:ea typeface="ＭＳ Ｐゴシック" pitchFamily="34" charset="-128"/>
              </a:defRPr>
            </a:lvl4pPr>
            <a:lvl5pPr marL="1487488" indent="-228600" algn="l" defTabSz="623888" rtl="0" eaLnBrk="0" fontAlgn="base" hangingPunct="0">
              <a:spcBef>
                <a:spcPts val="6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 Black"/>
              <a:buChar char="›"/>
              <a:defRPr>
                <a:solidFill>
                  <a:schemeClr val="tx1"/>
                </a:solidFill>
                <a:latin typeface="+mn-lt"/>
                <a:ea typeface="ＭＳ Ｐゴシック" pitchFamily="34" charset="-128"/>
              </a:defRPr>
            </a:lvl5pPr>
            <a:lvl6pPr marL="1944688" indent="-228600" algn="l" defTabSz="623888" rtl="0" eaLnBrk="1" fontAlgn="base" hangingPunct="1">
              <a:spcBef>
                <a:spcPct val="10000"/>
              </a:spcBef>
              <a:spcAft>
                <a:spcPct val="10000"/>
              </a:spcAft>
              <a:buClr>
                <a:schemeClr val="tx1"/>
              </a:buClr>
              <a:buFont typeface="Arial" charset="0"/>
              <a:buBlip>
                <a:blip r:embed="rId4"/>
              </a:buBlip>
              <a:defRPr b="1">
                <a:solidFill>
                  <a:schemeClr val="tx1"/>
                </a:solidFill>
                <a:latin typeface="+mn-lt"/>
                <a:ea typeface="ＭＳ Ｐゴシック" charset="-128"/>
              </a:defRPr>
            </a:lvl6pPr>
            <a:lvl7pPr marL="2401888" indent="-228600" algn="l" defTabSz="623888" rtl="0" eaLnBrk="1" fontAlgn="base" hangingPunct="1">
              <a:spcBef>
                <a:spcPct val="10000"/>
              </a:spcBef>
              <a:spcAft>
                <a:spcPct val="10000"/>
              </a:spcAft>
              <a:buClr>
                <a:schemeClr val="tx1"/>
              </a:buClr>
              <a:buFont typeface="Arial" charset="0"/>
              <a:buBlip>
                <a:blip r:embed="rId4"/>
              </a:buBlip>
              <a:defRPr b="1">
                <a:solidFill>
                  <a:schemeClr val="tx1"/>
                </a:solidFill>
                <a:latin typeface="+mn-lt"/>
                <a:ea typeface="ＭＳ Ｐゴシック" charset="-128"/>
              </a:defRPr>
            </a:lvl7pPr>
            <a:lvl8pPr marL="2859088" indent="-228600" algn="l" defTabSz="623888" rtl="0" eaLnBrk="1" fontAlgn="base" hangingPunct="1">
              <a:spcBef>
                <a:spcPct val="10000"/>
              </a:spcBef>
              <a:spcAft>
                <a:spcPct val="10000"/>
              </a:spcAft>
              <a:buClr>
                <a:schemeClr val="tx1"/>
              </a:buClr>
              <a:buFont typeface="Arial" charset="0"/>
              <a:buBlip>
                <a:blip r:embed="rId4"/>
              </a:buBlip>
              <a:defRPr b="1">
                <a:solidFill>
                  <a:schemeClr val="tx1"/>
                </a:solidFill>
                <a:latin typeface="+mn-lt"/>
                <a:ea typeface="ＭＳ Ｐゴシック" charset="-128"/>
              </a:defRPr>
            </a:lvl8pPr>
            <a:lvl9pPr marL="3316288" indent="-228600" algn="l" defTabSz="623888" rtl="0" eaLnBrk="1" fontAlgn="base" hangingPunct="1">
              <a:spcBef>
                <a:spcPct val="10000"/>
              </a:spcBef>
              <a:spcAft>
                <a:spcPct val="10000"/>
              </a:spcAft>
              <a:buClr>
                <a:schemeClr val="tx1"/>
              </a:buClr>
              <a:buFont typeface="Arial" charset="0"/>
              <a:buBlip>
                <a:blip r:embed="rId4"/>
              </a:buBlip>
              <a:defRPr b="1">
                <a:solidFill>
                  <a:schemeClr val="tx1"/>
                </a:solidFill>
                <a:latin typeface="+mn-lt"/>
                <a:ea typeface="ＭＳ Ｐゴシック" charset="-128"/>
              </a:defRPr>
            </a:lvl9pPr>
          </a:lstStyle>
          <a:p>
            <a:pPr marL="0" indent="0" algn="ctr">
              <a:buNone/>
            </a:pPr>
            <a:r>
              <a:rPr lang="en-GB" sz="1800" dirty="0" smtClean="0">
                <a:solidFill>
                  <a:schemeClr val="bg1"/>
                </a:solidFill>
              </a:rPr>
              <a:t>Welt</a:t>
            </a:r>
            <a:r>
              <a:rPr lang="en-GB" sz="1800" dirty="0">
                <a:solidFill>
                  <a:schemeClr val="bg1"/>
                </a:solidFill>
              </a:rPr>
              <a:t/>
            </a:r>
            <a:br>
              <a:rPr lang="en-GB" sz="1800" dirty="0">
                <a:solidFill>
                  <a:schemeClr val="bg1"/>
                </a:solidFill>
              </a:rPr>
            </a:br>
            <a:r>
              <a:rPr lang="en-GB" sz="1200" dirty="0" smtClean="0">
                <a:solidFill>
                  <a:schemeClr val="bg1"/>
                </a:solidFill>
              </a:rPr>
              <a:t>ca.</a:t>
            </a:r>
            <a:r>
              <a:rPr lang="en-GB" sz="1400" dirty="0">
                <a:solidFill>
                  <a:schemeClr val="bg1"/>
                </a:solidFill>
              </a:rPr>
              <a:t/>
            </a:r>
            <a:br>
              <a:rPr lang="en-GB" sz="1400" dirty="0">
                <a:solidFill>
                  <a:schemeClr val="bg1"/>
                </a:solidFill>
              </a:rPr>
            </a:br>
            <a:r>
              <a:rPr lang="en-GB" sz="1800" spc="-100" dirty="0" smtClean="0">
                <a:solidFill>
                  <a:schemeClr val="bg1"/>
                </a:solidFill>
              </a:rPr>
              <a:t>90 </a:t>
            </a:r>
            <a:br>
              <a:rPr lang="en-GB" sz="1800" spc="-100" dirty="0" smtClean="0">
                <a:solidFill>
                  <a:schemeClr val="bg1"/>
                </a:solidFill>
              </a:rPr>
            </a:br>
            <a:r>
              <a:rPr lang="en-GB" sz="1400" spc="-100" dirty="0" err="1" smtClean="0">
                <a:solidFill>
                  <a:schemeClr val="bg1"/>
                </a:solidFill>
              </a:rPr>
              <a:t>Milliarden</a:t>
            </a:r>
            <a:r>
              <a:rPr lang="en-GB" sz="1400" spc="-100" dirty="0" smtClean="0">
                <a:solidFill>
                  <a:schemeClr val="bg1"/>
                </a:solidFill>
              </a:rPr>
              <a:t>  </a:t>
            </a:r>
            <a:r>
              <a:rPr lang="en-GB" sz="1400" spc="-100" dirty="0">
                <a:solidFill>
                  <a:schemeClr val="bg1"/>
                </a:solidFill>
              </a:rPr>
              <a:t>€</a:t>
            </a:r>
          </a:p>
        </p:txBody>
      </p:sp>
      <p:sp>
        <p:nvSpPr>
          <p:cNvPr id="9" name="Inhaltsplatzhalter 5"/>
          <p:cNvSpPr txBox="1">
            <a:spLocks/>
          </p:cNvSpPr>
          <p:nvPr/>
        </p:nvSpPr>
        <p:spPr bwMode="auto">
          <a:xfrm>
            <a:off x="2655303" y="628628"/>
            <a:ext cx="1512000" cy="1512000"/>
          </a:xfrm>
          <a:prstGeom prst="ellipse">
            <a:avLst/>
          </a:prstGeom>
          <a:solidFill>
            <a:srgbClr val="2F6C86"/>
          </a:soli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  <a:extLst/>
        </p:spPr>
        <p:txBody>
          <a:bodyPr rot="0" spcFirstLastPara="0" vertOverflow="overflow" horzOverflow="overflow" vert="horz" wrap="square" lIns="0" tIns="45720" rIns="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361950" indent="-361950" algn="l" defTabSz="623888" rtl="0" eaLnBrk="0" fontAlgn="base" hangingPunct="0">
              <a:spcBef>
                <a:spcPts val="6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 Black"/>
              <a:buChar char="›"/>
              <a:defRPr sz="2400">
                <a:solidFill>
                  <a:schemeClr val="tx1"/>
                </a:solidFill>
                <a:latin typeface="+mn-lt"/>
                <a:ea typeface="ＭＳ Ｐゴシック" pitchFamily="34" charset="-128"/>
                <a:cs typeface="ＭＳ Ｐゴシック" charset="-128"/>
              </a:defRPr>
            </a:lvl1pPr>
            <a:lvl2pPr marL="685800" indent="-322263" algn="l" defTabSz="623888" rtl="0" eaLnBrk="0" fontAlgn="base" hangingPunct="0">
              <a:spcBef>
                <a:spcPts val="6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 Black"/>
              <a:buChar char="›"/>
              <a:defRPr sz="2000">
                <a:solidFill>
                  <a:schemeClr val="tx1"/>
                </a:solidFill>
                <a:latin typeface="+mn-lt"/>
                <a:ea typeface="ＭＳ Ｐゴシック" pitchFamily="34" charset="-128"/>
              </a:defRPr>
            </a:lvl2pPr>
            <a:lvl3pPr marL="981075" indent="-285750" algn="l" defTabSz="623888" rtl="0" eaLnBrk="0" fontAlgn="base" hangingPunct="0">
              <a:spcBef>
                <a:spcPts val="6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 Black"/>
              <a:buChar char="›"/>
              <a:defRPr>
                <a:solidFill>
                  <a:schemeClr val="tx1"/>
                </a:solidFill>
                <a:latin typeface="+mn-lt"/>
                <a:ea typeface="ＭＳ Ｐゴシック" pitchFamily="34" charset="-128"/>
              </a:defRPr>
            </a:lvl3pPr>
            <a:lvl4pPr marL="1238250" indent="-244475" algn="l" defTabSz="623888" rtl="0" eaLnBrk="0" fontAlgn="base" hangingPunct="0">
              <a:spcBef>
                <a:spcPts val="6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 Black"/>
              <a:buChar char="›"/>
              <a:defRPr>
                <a:solidFill>
                  <a:schemeClr val="tx1"/>
                </a:solidFill>
                <a:latin typeface="+mn-lt"/>
                <a:ea typeface="ＭＳ Ｐゴシック" pitchFamily="34" charset="-128"/>
              </a:defRPr>
            </a:lvl4pPr>
            <a:lvl5pPr marL="1487488" indent="-228600" algn="l" defTabSz="623888" rtl="0" eaLnBrk="0" fontAlgn="base" hangingPunct="0">
              <a:spcBef>
                <a:spcPts val="6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 Black"/>
              <a:buChar char="›"/>
              <a:defRPr>
                <a:solidFill>
                  <a:schemeClr val="tx1"/>
                </a:solidFill>
                <a:latin typeface="+mn-lt"/>
                <a:ea typeface="ＭＳ Ｐゴシック" pitchFamily="34" charset="-128"/>
              </a:defRPr>
            </a:lvl5pPr>
            <a:lvl6pPr marL="1944688" indent="-228600" algn="l" defTabSz="623888" rtl="0" eaLnBrk="1" fontAlgn="base" hangingPunct="1">
              <a:spcBef>
                <a:spcPct val="10000"/>
              </a:spcBef>
              <a:spcAft>
                <a:spcPct val="10000"/>
              </a:spcAft>
              <a:buClr>
                <a:schemeClr val="tx1"/>
              </a:buClr>
              <a:buFont typeface="Arial" charset="0"/>
              <a:buBlip>
                <a:blip r:embed="rId4"/>
              </a:buBlip>
              <a:defRPr b="1">
                <a:solidFill>
                  <a:schemeClr val="tx1"/>
                </a:solidFill>
                <a:latin typeface="+mn-lt"/>
                <a:ea typeface="ＭＳ Ｐゴシック" charset="-128"/>
              </a:defRPr>
            </a:lvl6pPr>
            <a:lvl7pPr marL="2401888" indent="-228600" algn="l" defTabSz="623888" rtl="0" eaLnBrk="1" fontAlgn="base" hangingPunct="1">
              <a:spcBef>
                <a:spcPct val="10000"/>
              </a:spcBef>
              <a:spcAft>
                <a:spcPct val="10000"/>
              </a:spcAft>
              <a:buClr>
                <a:schemeClr val="tx1"/>
              </a:buClr>
              <a:buFont typeface="Arial" charset="0"/>
              <a:buBlip>
                <a:blip r:embed="rId4"/>
              </a:buBlip>
              <a:defRPr b="1">
                <a:solidFill>
                  <a:schemeClr val="tx1"/>
                </a:solidFill>
                <a:latin typeface="+mn-lt"/>
                <a:ea typeface="ＭＳ Ｐゴシック" charset="-128"/>
              </a:defRPr>
            </a:lvl7pPr>
            <a:lvl8pPr marL="2859088" indent="-228600" algn="l" defTabSz="623888" rtl="0" eaLnBrk="1" fontAlgn="base" hangingPunct="1">
              <a:spcBef>
                <a:spcPct val="10000"/>
              </a:spcBef>
              <a:spcAft>
                <a:spcPct val="10000"/>
              </a:spcAft>
              <a:buClr>
                <a:schemeClr val="tx1"/>
              </a:buClr>
              <a:buFont typeface="Arial" charset="0"/>
              <a:buBlip>
                <a:blip r:embed="rId4"/>
              </a:buBlip>
              <a:defRPr b="1">
                <a:solidFill>
                  <a:schemeClr val="tx1"/>
                </a:solidFill>
                <a:latin typeface="+mn-lt"/>
                <a:ea typeface="ＭＳ Ｐゴシック" charset="-128"/>
              </a:defRPr>
            </a:lvl8pPr>
            <a:lvl9pPr marL="3316288" indent="-228600" algn="l" defTabSz="623888" rtl="0" eaLnBrk="1" fontAlgn="base" hangingPunct="1">
              <a:spcBef>
                <a:spcPct val="10000"/>
              </a:spcBef>
              <a:spcAft>
                <a:spcPct val="10000"/>
              </a:spcAft>
              <a:buClr>
                <a:schemeClr val="tx1"/>
              </a:buClr>
              <a:buFont typeface="Arial" charset="0"/>
              <a:buBlip>
                <a:blip r:embed="rId4"/>
              </a:buBlip>
              <a:defRPr b="1">
                <a:solidFill>
                  <a:schemeClr val="tx1"/>
                </a:solidFill>
                <a:latin typeface="+mn-lt"/>
                <a:ea typeface="ＭＳ Ｐゴシック" charset="-128"/>
              </a:defRPr>
            </a:lvl9pPr>
          </a:lstStyle>
          <a:p>
            <a:pPr marL="0" indent="0" algn="ctr">
              <a:buNone/>
            </a:pPr>
            <a:r>
              <a:rPr lang="en-GB" sz="1200" dirty="0" smtClean="0">
                <a:solidFill>
                  <a:schemeClr val="bg1"/>
                </a:solidFill>
              </a:rPr>
              <a:t>Nord Amerika</a:t>
            </a:r>
            <a:r>
              <a:rPr lang="en-GB" sz="1400" dirty="0">
                <a:solidFill>
                  <a:schemeClr val="bg1"/>
                </a:solidFill>
              </a:rPr>
              <a:t/>
            </a:r>
            <a:br>
              <a:rPr lang="en-GB" sz="1400" dirty="0">
                <a:solidFill>
                  <a:schemeClr val="bg1"/>
                </a:solidFill>
              </a:rPr>
            </a:br>
            <a:r>
              <a:rPr lang="en-GB" sz="1200" dirty="0" smtClean="0">
                <a:solidFill>
                  <a:schemeClr val="bg1"/>
                </a:solidFill>
              </a:rPr>
              <a:t>fast</a:t>
            </a:r>
            <a:r>
              <a:rPr lang="en-GB" sz="1400" dirty="0">
                <a:solidFill>
                  <a:schemeClr val="bg1"/>
                </a:solidFill>
              </a:rPr>
              <a:t/>
            </a:r>
            <a:br>
              <a:rPr lang="en-GB" sz="1400" dirty="0">
                <a:solidFill>
                  <a:schemeClr val="bg1"/>
                </a:solidFill>
              </a:rPr>
            </a:br>
            <a:r>
              <a:rPr lang="en-GB" sz="1800" dirty="0" smtClean="0">
                <a:solidFill>
                  <a:schemeClr val="bg1"/>
                </a:solidFill>
              </a:rPr>
              <a:t>43</a:t>
            </a:r>
            <a:r>
              <a:rPr lang="en-GB" sz="1800" spc="-110" dirty="0" smtClean="0">
                <a:solidFill>
                  <a:schemeClr val="bg1"/>
                </a:solidFill>
              </a:rPr>
              <a:t> </a:t>
            </a:r>
            <a:br>
              <a:rPr lang="en-GB" sz="1800" spc="-110" dirty="0" smtClean="0">
                <a:solidFill>
                  <a:schemeClr val="bg1"/>
                </a:solidFill>
              </a:rPr>
            </a:br>
            <a:r>
              <a:rPr lang="en-GB" sz="1400" spc="-110" dirty="0" err="1" smtClean="0">
                <a:solidFill>
                  <a:schemeClr val="bg1"/>
                </a:solidFill>
              </a:rPr>
              <a:t>Milliarden</a:t>
            </a:r>
            <a:r>
              <a:rPr lang="en-GB" sz="1400" spc="-110" dirty="0" smtClean="0">
                <a:solidFill>
                  <a:schemeClr val="bg1"/>
                </a:solidFill>
              </a:rPr>
              <a:t> </a:t>
            </a:r>
            <a:r>
              <a:rPr lang="en-GB" sz="1400" spc="-110" dirty="0">
                <a:solidFill>
                  <a:schemeClr val="bg1"/>
                </a:solidFill>
              </a:rPr>
              <a:t>€</a:t>
            </a:r>
          </a:p>
        </p:txBody>
      </p:sp>
      <p:sp>
        <p:nvSpPr>
          <p:cNvPr id="10" name="Inhaltsplatzhalter 5"/>
          <p:cNvSpPr txBox="1">
            <a:spLocks/>
          </p:cNvSpPr>
          <p:nvPr/>
        </p:nvSpPr>
        <p:spPr bwMode="auto">
          <a:xfrm>
            <a:off x="4896000" y="638969"/>
            <a:ext cx="1512000" cy="1512000"/>
          </a:xfrm>
          <a:prstGeom prst="ellipse">
            <a:avLst/>
          </a:prstGeom>
          <a:solidFill>
            <a:srgbClr val="2F6C86"/>
          </a:soli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  <a:extLst/>
        </p:spPr>
        <p:txBody>
          <a:bodyPr rot="0" spcFirstLastPara="0" vertOverflow="overflow" horzOverflow="overflow" vert="horz" wrap="square" lIns="36000" tIns="45720" rIns="3600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361950" indent="-361950" algn="l" defTabSz="623888" rtl="0" eaLnBrk="0" fontAlgn="base" hangingPunct="0">
              <a:spcBef>
                <a:spcPts val="6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 Black"/>
              <a:buChar char="›"/>
              <a:defRPr sz="2400">
                <a:solidFill>
                  <a:schemeClr val="tx1"/>
                </a:solidFill>
                <a:latin typeface="+mn-lt"/>
                <a:ea typeface="ＭＳ Ｐゴシック" pitchFamily="34" charset="-128"/>
                <a:cs typeface="ＭＳ Ｐゴシック" charset="-128"/>
              </a:defRPr>
            </a:lvl1pPr>
            <a:lvl2pPr marL="685800" indent="-322263" algn="l" defTabSz="623888" rtl="0" eaLnBrk="0" fontAlgn="base" hangingPunct="0">
              <a:spcBef>
                <a:spcPts val="6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 Black"/>
              <a:buChar char="›"/>
              <a:defRPr sz="2000">
                <a:solidFill>
                  <a:schemeClr val="tx1"/>
                </a:solidFill>
                <a:latin typeface="+mn-lt"/>
                <a:ea typeface="ＭＳ Ｐゴシック" pitchFamily="34" charset="-128"/>
              </a:defRPr>
            </a:lvl2pPr>
            <a:lvl3pPr marL="981075" indent="-285750" algn="l" defTabSz="623888" rtl="0" eaLnBrk="0" fontAlgn="base" hangingPunct="0">
              <a:spcBef>
                <a:spcPts val="6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 Black"/>
              <a:buChar char="›"/>
              <a:defRPr>
                <a:solidFill>
                  <a:schemeClr val="tx1"/>
                </a:solidFill>
                <a:latin typeface="+mn-lt"/>
                <a:ea typeface="ＭＳ Ｐゴシック" pitchFamily="34" charset="-128"/>
              </a:defRPr>
            </a:lvl3pPr>
            <a:lvl4pPr marL="1238250" indent="-244475" algn="l" defTabSz="623888" rtl="0" eaLnBrk="0" fontAlgn="base" hangingPunct="0">
              <a:spcBef>
                <a:spcPts val="6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 Black"/>
              <a:buChar char="›"/>
              <a:defRPr>
                <a:solidFill>
                  <a:schemeClr val="tx1"/>
                </a:solidFill>
                <a:latin typeface="+mn-lt"/>
                <a:ea typeface="ＭＳ Ｐゴシック" pitchFamily="34" charset="-128"/>
              </a:defRPr>
            </a:lvl4pPr>
            <a:lvl5pPr marL="1487488" indent="-228600" algn="l" defTabSz="623888" rtl="0" eaLnBrk="0" fontAlgn="base" hangingPunct="0">
              <a:spcBef>
                <a:spcPts val="6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 Black"/>
              <a:buChar char="›"/>
              <a:defRPr>
                <a:solidFill>
                  <a:schemeClr val="tx1"/>
                </a:solidFill>
                <a:latin typeface="+mn-lt"/>
                <a:ea typeface="ＭＳ Ｐゴシック" pitchFamily="34" charset="-128"/>
              </a:defRPr>
            </a:lvl5pPr>
            <a:lvl6pPr marL="1944688" indent="-228600" algn="l" defTabSz="623888" rtl="0" eaLnBrk="1" fontAlgn="base" hangingPunct="1">
              <a:spcBef>
                <a:spcPct val="10000"/>
              </a:spcBef>
              <a:spcAft>
                <a:spcPct val="10000"/>
              </a:spcAft>
              <a:buClr>
                <a:schemeClr val="tx1"/>
              </a:buClr>
              <a:buFont typeface="Arial" charset="0"/>
              <a:buBlip>
                <a:blip r:embed="rId4"/>
              </a:buBlip>
              <a:defRPr b="1">
                <a:solidFill>
                  <a:schemeClr val="tx1"/>
                </a:solidFill>
                <a:latin typeface="+mn-lt"/>
                <a:ea typeface="ＭＳ Ｐゴシック" charset="-128"/>
              </a:defRPr>
            </a:lvl6pPr>
            <a:lvl7pPr marL="2401888" indent="-228600" algn="l" defTabSz="623888" rtl="0" eaLnBrk="1" fontAlgn="base" hangingPunct="1">
              <a:spcBef>
                <a:spcPct val="10000"/>
              </a:spcBef>
              <a:spcAft>
                <a:spcPct val="10000"/>
              </a:spcAft>
              <a:buClr>
                <a:schemeClr val="tx1"/>
              </a:buClr>
              <a:buFont typeface="Arial" charset="0"/>
              <a:buBlip>
                <a:blip r:embed="rId4"/>
              </a:buBlip>
              <a:defRPr b="1">
                <a:solidFill>
                  <a:schemeClr val="tx1"/>
                </a:solidFill>
                <a:latin typeface="+mn-lt"/>
                <a:ea typeface="ＭＳ Ｐゴシック" charset="-128"/>
              </a:defRPr>
            </a:lvl7pPr>
            <a:lvl8pPr marL="2859088" indent="-228600" algn="l" defTabSz="623888" rtl="0" eaLnBrk="1" fontAlgn="base" hangingPunct="1">
              <a:spcBef>
                <a:spcPct val="10000"/>
              </a:spcBef>
              <a:spcAft>
                <a:spcPct val="10000"/>
              </a:spcAft>
              <a:buClr>
                <a:schemeClr val="tx1"/>
              </a:buClr>
              <a:buFont typeface="Arial" charset="0"/>
              <a:buBlip>
                <a:blip r:embed="rId4"/>
              </a:buBlip>
              <a:defRPr b="1">
                <a:solidFill>
                  <a:schemeClr val="tx1"/>
                </a:solidFill>
                <a:latin typeface="+mn-lt"/>
                <a:ea typeface="ＭＳ Ｐゴシック" charset="-128"/>
              </a:defRPr>
            </a:lvl8pPr>
            <a:lvl9pPr marL="3316288" indent="-228600" algn="l" defTabSz="623888" rtl="0" eaLnBrk="1" fontAlgn="base" hangingPunct="1">
              <a:spcBef>
                <a:spcPct val="10000"/>
              </a:spcBef>
              <a:spcAft>
                <a:spcPct val="10000"/>
              </a:spcAft>
              <a:buClr>
                <a:schemeClr val="tx1"/>
              </a:buClr>
              <a:buFont typeface="Arial" charset="0"/>
              <a:buBlip>
                <a:blip r:embed="rId4"/>
              </a:buBlip>
              <a:defRPr b="1">
                <a:solidFill>
                  <a:schemeClr val="tx1"/>
                </a:solidFill>
                <a:latin typeface="+mn-lt"/>
                <a:ea typeface="ＭＳ Ｐゴシック" charset="-128"/>
              </a:defRPr>
            </a:lvl9pPr>
          </a:lstStyle>
          <a:p>
            <a:pPr marL="0" indent="0" algn="ctr">
              <a:buNone/>
            </a:pPr>
            <a:r>
              <a:rPr lang="en-GB" sz="1800" kern="0" dirty="0" smtClean="0">
                <a:solidFill>
                  <a:schemeClr val="bg1"/>
                </a:solidFill>
              </a:rPr>
              <a:t>288</a:t>
            </a:r>
            <a:r>
              <a:rPr lang="en-GB" sz="1800" dirty="0" smtClean="0">
                <a:solidFill>
                  <a:schemeClr val="bg1"/>
                </a:solidFill>
              </a:rPr>
              <a:t>€ </a:t>
            </a:r>
            <a:r>
              <a:rPr lang="en-GB" sz="1400" dirty="0">
                <a:solidFill>
                  <a:schemeClr val="bg1"/>
                </a:solidFill>
              </a:rPr>
              <a:t/>
            </a:r>
            <a:br>
              <a:rPr lang="en-GB" sz="1400" dirty="0">
                <a:solidFill>
                  <a:schemeClr val="bg1"/>
                </a:solidFill>
              </a:rPr>
            </a:br>
            <a:r>
              <a:rPr lang="en-GB" sz="1200" kern="0" dirty="0" err="1" smtClean="0">
                <a:solidFill>
                  <a:schemeClr val="bg1"/>
                </a:solidFill>
              </a:rPr>
              <a:t>werden</a:t>
            </a:r>
            <a:r>
              <a:rPr lang="en-GB" sz="1200" kern="0" dirty="0" smtClean="0">
                <a:solidFill>
                  <a:schemeClr val="bg1"/>
                </a:solidFill>
              </a:rPr>
              <a:t> in der Schweiz pro Person für Bio </a:t>
            </a:r>
            <a:r>
              <a:rPr lang="en-GB" sz="1200" kern="0" dirty="0" err="1" smtClean="0">
                <a:solidFill>
                  <a:schemeClr val="bg1"/>
                </a:solidFill>
              </a:rPr>
              <a:t>ausgegeben</a:t>
            </a:r>
            <a:endParaRPr lang="en-GB" sz="1200" kern="0" dirty="0">
              <a:solidFill>
                <a:schemeClr val="bg1"/>
              </a:solidFill>
            </a:endParaRPr>
          </a:p>
        </p:txBody>
      </p:sp>
      <p:sp>
        <p:nvSpPr>
          <p:cNvPr id="11" name="Inhaltsplatzhalter 5"/>
          <p:cNvSpPr txBox="1">
            <a:spLocks/>
          </p:cNvSpPr>
          <p:nvPr/>
        </p:nvSpPr>
        <p:spPr bwMode="auto">
          <a:xfrm>
            <a:off x="7164000" y="638969"/>
            <a:ext cx="1512000" cy="1512000"/>
          </a:xfrm>
          <a:prstGeom prst="ellipse">
            <a:avLst/>
          </a:prstGeom>
          <a:solidFill>
            <a:srgbClr val="2F6C86"/>
          </a:soli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  <a:extLst/>
        </p:spPr>
        <p:txBody>
          <a:bodyPr rot="0" spcFirstLastPara="0" vertOverflow="overflow" horzOverflow="overflow" vert="horz" wrap="square" lIns="36000" tIns="45720" rIns="3600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361950" indent="-361950" algn="l" defTabSz="623888" rtl="0" eaLnBrk="0" fontAlgn="base" hangingPunct="0">
              <a:spcBef>
                <a:spcPts val="6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 Black"/>
              <a:buChar char="›"/>
              <a:defRPr sz="2400">
                <a:solidFill>
                  <a:schemeClr val="tx1"/>
                </a:solidFill>
                <a:latin typeface="+mn-lt"/>
                <a:ea typeface="ＭＳ Ｐゴシック" pitchFamily="34" charset="-128"/>
                <a:cs typeface="ＭＳ Ｐゴシック" charset="-128"/>
              </a:defRPr>
            </a:lvl1pPr>
            <a:lvl2pPr marL="685800" indent="-322263" algn="l" defTabSz="623888" rtl="0" eaLnBrk="0" fontAlgn="base" hangingPunct="0">
              <a:spcBef>
                <a:spcPts val="6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 Black"/>
              <a:buChar char="›"/>
              <a:defRPr sz="2000">
                <a:solidFill>
                  <a:schemeClr val="tx1"/>
                </a:solidFill>
                <a:latin typeface="+mn-lt"/>
                <a:ea typeface="ＭＳ Ｐゴシック" pitchFamily="34" charset="-128"/>
              </a:defRPr>
            </a:lvl2pPr>
            <a:lvl3pPr marL="981075" indent="-285750" algn="l" defTabSz="623888" rtl="0" eaLnBrk="0" fontAlgn="base" hangingPunct="0">
              <a:spcBef>
                <a:spcPts val="6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 Black"/>
              <a:buChar char="›"/>
              <a:defRPr>
                <a:solidFill>
                  <a:schemeClr val="tx1"/>
                </a:solidFill>
                <a:latin typeface="+mn-lt"/>
                <a:ea typeface="ＭＳ Ｐゴシック" pitchFamily="34" charset="-128"/>
              </a:defRPr>
            </a:lvl3pPr>
            <a:lvl4pPr marL="1238250" indent="-244475" algn="l" defTabSz="623888" rtl="0" eaLnBrk="0" fontAlgn="base" hangingPunct="0">
              <a:spcBef>
                <a:spcPts val="6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 Black"/>
              <a:buChar char="›"/>
              <a:defRPr>
                <a:solidFill>
                  <a:schemeClr val="tx1"/>
                </a:solidFill>
                <a:latin typeface="+mn-lt"/>
                <a:ea typeface="ＭＳ Ｐゴシック" pitchFamily="34" charset="-128"/>
              </a:defRPr>
            </a:lvl4pPr>
            <a:lvl5pPr marL="1487488" indent="-228600" algn="l" defTabSz="623888" rtl="0" eaLnBrk="0" fontAlgn="base" hangingPunct="0">
              <a:spcBef>
                <a:spcPts val="6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 Black"/>
              <a:buChar char="›"/>
              <a:defRPr>
                <a:solidFill>
                  <a:schemeClr val="tx1"/>
                </a:solidFill>
                <a:latin typeface="+mn-lt"/>
                <a:ea typeface="ＭＳ Ｐゴシック" pitchFamily="34" charset="-128"/>
              </a:defRPr>
            </a:lvl5pPr>
            <a:lvl6pPr marL="1944688" indent="-228600" algn="l" defTabSz="623888" rtl="0" eaLnBrk="1" fontAlgn="base" hangingPunct="1">
              <a:spcBef>
                <a:spcPct val="10000"/>
              </a:spcBef>
              <a:spcAft>
                <a:spcPct val="10000"/>
              </a:spcAft>
              <a:buClr>
                <a:schemeClr val="tx1"/>
              </a:buClr>
              <a:buFont typeface="Arial" charset="0"/>
              <a:buBlip>
                <a:blip r:embed="rId4"/>
              </a:buBlip>
              <a:defRPr b="1">
                <a:solidFill>
                  <a:schemeClr val="tx1"/>
                </a:solidFill>
                <a:latin typeface="+mn-lt"/>
                <a:ea typeface="ＭＳ Ｐゴシック" charset="-128"/>
              </a:defRPr>
            </a:lvl6pPr>
            <a:lvl7pPr marL="2401888" indent="-228600" algn="l" defTabSz="623888" rtl="0" eaLnBrk="1" fontAlgn="base" hangingPunct="1">
              <a:spcBef>
                <a:spcPct val="10000"/>
              </a:spcBef>
              <a:spcAft>
                <a:spcPct val="10000"/>
              </a:spcAft>
              <a:buClr>
                <a:schemeClr val="tx1"/>
              </a:buClr>
              <a:buFont typeface="Arial" charset="0"/>
              <a:buBlip>
                <a:blip r:embed="rId4"/>
              </a:buBlip>
              <a:defRPr b="1">
                <a:solidFill>
                  <a:schemeClr val="tx1"/>
                </a:solidFill>
                <a:latin typeface="+mn-lt"/>
                <a:ea typeface="ＭＳ Ｐゴシック" charset="-128"/>
              </a:defRPr>
            </a:lvl7pPr>
            <a:lvl8pPr marL="2859088" indent="-228600" algn="l" defTabSz="623888" rtl="0" eaLnBrk="1" fontAlgn="base" hangingPunct="1">
              <a:spcBef>
                <a:spcPct val="10000"/>
              </a:spcBef>
              <a:spcAft>
                <a:spcPct val="10000"/>
              </a:spcAft>
              <a:buClr>
                <a:schemeClr val="tx1"/>
              </a:buClr>
              <a:buFont typeface="Arial" charset="0"/>
              <a:buBlip>
                <a:blip r:embed="rId4"/>
              </a:buBlip>
              <a:defRPr b="1">
                <a:solidFill>
                  <a:schemeClr val="tx1"/>
                </a:solidFill>
                <a:latin typeface="+mn-lt"/>
                <a:ea typeface="ＭＳ Ｐゴシック" charset="-128"/>
              </a:defRPr>
            </a:lvl8pPr>
            <a:lvl9pPr marL="3316288" indent="-228600" algn="l" defTabSz="623888" rtl="0" eaLnBrk="1" fontAlgn="base" hangingPunct="1">
              <a:spcBef>
                <a:spcPct val="10000"/>
              </a:spcBef>
              <a:spcAft>
                <a:spcPct val="10000"/>
              </a:spcAft>
              <a:buClr>
                <a:schemeClr val="tx1"/>
              </a:buClr>
              <a:buFont typeface="Arial" charset="0"/>
              <a:buBlip>
                <a:blip r:embed="rId4"/>
              </a:buBlip>
              <a:defRPr b="1">
                <a:solidFill>
                  <a:schemeClr val="tx1"/>
                </a:solidFill>
                <a:latin typeface="+mn-lt"/>
                <a:ea typeface="ＭＳ Ｐゴシック" charset="-128"/>
              </a:defRPr>
            </a:lvl9pPr>
          </a:lstStyle>
          <a:p>
            <a:pPr marL="0" indent="0" algn="ctr">
              <a:buNone/>
            </a:pPr>
            <a:endParaRPr lang="en-GB" sz="1200" kern="0" dirty="0">
              <a:solidFill>
                <a:schemeClr val="bg1"/>
              </a:solidFill>
            </a:endParaRPr>
          </a:p>
        </p:txBody>
      </p:sp>
      <p:graphicFrame>
        <p:nvGraphicFramePr>
          <p:cNvPr id="12" name="Diagramm 2"/>
          <p:cNvGraphicFramePr/>
          <p:nvPr>
            <p:extLst>
              <p:ext uri="{D42A27DB-BD31-4B8C-83A1-F6EECF244321}">
                <p14:modId xmlns:p14="http://schemas.microsoft.com/office/powerpoint/2010/main" val="2418997701"/>
              </p:ext>
            </p:extLst>
          </p:nvPr>
        </p:nvGraphicFramePr>
        <p:xfrm>
          <a:off x="2711133" y="3754123"/>
          <a:ext cx="1796285" cy="192756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13" name="Diagramm 2"/>
          <p:cNvGraphicFramePr>
            <a:graphicFrameLocks noGrp="1"/>
          </p:cNvGraphicFramePr>
          <p:nvPr>
            <p:ph sz="half" idx="14"/>
            <p:extLst>
              <p:ext uri="{D42A27DB-BD31-4B8C-83A1-F6EECF244321}">
                <p14:modId xmlns:p14="http://schemas.microsoft.com/office/powerpoint/2010/main" val="158753443"/>
              </p:ext>
            </p:extLst>
          </p:nvPr>
        </p:nvGraphicFramePr>
        <p:xfrm>
          <a:off x="5388194" y="3704729"/>
          <a:ext cx="1346552" cy="194421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graphicFrame>
        <p:nvGraphicFramePr>
          <p:cNvPr id="14" name="Diagramm 2"/>
          <p:cNvGraphicFramePr>
            <a:graphicFrameLocks noGrp="1"/>
          </p:cNvGraphicFramePr>
          <p:nvPr>
            <p:ph sz="half" idx="15"/>
            <p:extLst>
              <p:ext uri="{D42A27DB-BD31-4B8C-83A1-F6EECF244321}">
                <p14:modId xmlns:p14="http://schemas.microsoft.com/office/powerpoint/2010/main" val="3778047524"/>
              </p:ext>
            </p:extLst>
          </p:nvPr>
        </p:nvGraphicFramePr>
        <p:xfrm>
          <a:off x="7759177" y="3665421"/>
          <a:ext cx="1096704" cy="194421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216002" y="5570969"/>
            <a:ext cx="186461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CH" sz="1000" dirty="0" smtClean="0">
                <a:latin typeface="+mj-lt"/>
              </a:rPr>
              <a:t>Verteilung der Bioeinzelhandels-</a:t>
            </a:r>
            <a:br>
              <a:rPr lang="de-CH" sz="1000" dirty="0" smtClean="0">
                <a:latin typeface="+mj-lt"/>
              </a:rPr>
            </a:br>
            <a:r>
              <a:rPr lang="de-CH" sz="1000" dirty="0" smtClean="0">
                <a:latin typeface="+mj-lt"/>
              </a:rPr>
              <a:t>verkäufe 2017</a:t>
            </a:r>
            <a:endParaRPr lang="de-CH" sz="1000" dirty="0">
              <a:latin typeface="+mj-lt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448002" y="5570969"/>
            <a:ext cx="190468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CH" sz="1000" dirty="0" smtClean="0">
                <a:latin typeface="+mj-lt"/>
              </a:rPr>
              <a:t>Die fünf Länder mit den grössten</a:t>
            </a:r>
            <a:br>
              <a:rPr lang="de-CH" sz="1000" dirty="0" smtClean="0">
                <a:latin typeface="+mj-lt"/>
              </a:rPr>
            </a:br>
            <a:r>
              <a:rPr lang="de-CH" sz="1000" dirty="0" smtClean="0">
                <a:latin typeface="+mj-lt"/>
              </a:rPr>
              <a:t>Biomärkten 2017</a:t>
            </a:r>
            <a:endParaRPr lang="de-CH" sz="1000" dirty="0">
              <a:latin typeface="+mj-lt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680002" y="5570969"/>
            <a:ext cx="203132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CH" sz="1000" dirty="0" smtClean="0">
                <a:latin typeface="+mj-lt"/>
              </a:rPr>
              <a:t>Die fünf Länder mit dem höchsten</a:t>
            </a:r>
            <a:br>
              <a:rPr lang="de-CH" sz="1000" dirty="0" smtClean="0">
                <a:latin typeface="+mj-lt"/>
              </a:rPr>
            </a:br>
            <a:r>
              <a:rPr lang="de-CH" sz="1000" dirty="0" smtClean="0">
                <a:latin typeface="+mj-lt"/>
              </a:rPr>
              <a:t>Bio-Pro-Kopf-Verbrauch 2017</a:t>
            </a:r>
            <a:r>
              <a:rPr lang="en-GB" sz="1000" dirty="0" smtClean="0">
                <a:latin typeface="+mj-lt"/>
              </a:rPr>
              <a:t>	</a:t>
            </a:r>
            <a:endParaRPr lang="en-GB" sz="1000" dirty="0">
              <a:latin typeface="+mj-lt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6984002" y="5570969"/>
            <a:ext cx="190804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CH" sz="1000" dirty="0" smtClean="0">
                <a:latin typeface="+mj-lt"/>
              </a:rPr>
              <a:t>Die 5 Länder mit dem höchsten Bioanteil am Gesamtmarkt 2017</a:t>
            </a:r>
            <a:endParaRPr lang="de-CH" sz="1000" dirty="0">
              <a:latin typeface="+mj-lt"/>
            </a:endParaRPr>
          </a:p>
        </p:txBody>
      </p:sp>
      <p:sp>
        <p:nvSpPr>
          <p:cNvPr id="20" name="TextBox 2"/>
          <p:cNvSpPr txBox="1"/>
          <p:nvPr/>
        </p:nvSpPr>
        <p:spPr>
          <a:xfrm>
            <a:off x="6552022" y="6498265"/>
            <a:ext cx="2541118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800" dirty="0" err="1" smtClean="0">
                <a:latin typeface="Calibri" panose="020F0502020204030204" pitchFamily="34" charset="0"/>
              </a:rPr>
              <a:t>Quelle</a:t>
            </a:r>
            <a:r>
              <a:rPr lang="en-GB" sz="800" dirty="0" smtClean="0">
                <a:latin typeface="Calibri" panose="020F0502020204030204" pitchFamily="34" charset="0"/>
              </a:rPr>
              <a:t>: FiBL-</a:t>
            </a:r>
            <a:r>
              <a:rPr lang="en-GB" sz="800" dirty="0" err="1" smtClean="0">
                <a:latin typeface="Calibri" panose="020F0502020204030204" pitchFamily="34" charset="0"/>
              </a:rPr>
              <a:t>Erhebung</a:t>
            </a:r>
            <a:r>
              <a:rPr lang="en-GB" sz="800" dirty="0" smtClean="0">
                <a:latin typeface="Calibri" panose="020F0502020204030204" pitchFamily="34" charset="0"/>
              </a:rPr>
              <a:t> 2019  www.organic-world.net</a:t>
            </a:r>
            <a:endParaRPr lang="en-GB" sz="800" dirty="0">
              <a:latin typeface="Calibri" panose="020F0502020204030204" pitchFamily="34" charset="0"/>
            </a:endParaRPr>
          </a:p>
        </p:txBody>
      </p:sp>
      <p:cxnSp>
        <p:nvCxnSpPr>
          <p:cNvPr id="22" name="Gerader Verbinder 21"/>
          <p:cNvCxnSpPr/>
          <p:nvPr/>
        </p:nvCxnSpPr>
        <p:spPr bwMode="auto">
          <a:xfrm>
            <a:off x="2268000" y="2366969"/>
            <a:ext cx="0" cy="3713078"/>
          </a:xfrm>
          <a:prstGeom prst="line">
            <a:avLst/>
          </a:prstGeom>
          <a:solidFill>
            <a:schemeClr val="accent1"/>
          </a:solidFill>
          <a:ln w="6350" cap="flat" cmpd="sng" algn="ctr">
            <a:solidFill>
              <a:schemeClr val="tx1">
                <a:lumMod val="50000"/>
                <a:lumOff val="50000"/>
              </a:schemeClr>
            </a:solidFill>
            <a:prstDash val="solid"/>
            <a:round/>
            <a:headEnd type="none" w="sm" len="sm"/>
            <a:tailEnd type="none" w="sm" len="sm"/>
          </a:ln>
          <a:effectLst/>
        </p:spPr>
      </p:cxnSp>
      <p:cxnSp>
        <p:nvCxnSpPr>
          <p:cNvPr id="23" name="Gerader Verbinder 22"/>
          <p:cNvCxnSpPr/>
          <p:nvPr/>
        </p:nvCxnSpPr>
        <p:spPr bwMode="auto">
          <a:xfrm>
            <a:off x="4536000" y="2375889"/>
            <a:ext cx="0" cy="3713078"/>
          </a:xfrm>
          <a:prstGeom prst="line">
            <a:avLst/>
          </a:prstGeom>
          <a:solidFill>
            <a:schemeClr val="accent1"/>
          </a:solidFill>
          <a:ln w="6350" cap="flat" cmpd="sng" algn="ctr">
            <a:solidFill>
              <a:schemeClr val="tx1">
                <a:lumMod val="50000"/>
                <a:lumOff val="50000"/>
              </a:schemeClr>
            </a:solidFill>
            <a:prstDash val="solid"/>
            <a:round/>
            <a:headEnd type="none" w="sm" len="sm"/>
            <a:tailEnd type="none" w="sm" len="sm"/>
          </a:ln>
          <a:effectLst/>
        </p:spPr>
      </p:cxnSp>
      <p:cxnSp>
        <p:nvCxnSpPr>
          <p:cNvPr id="24" name="Gerader Verbinder 23"/>
          <p:cNvCxnSpPr/>
          <p:nvPr/>
        </p:nvCxnSpPr>
        <p:spPr bwMode="auto">
          <a:xfrm>
            <a:off x="6804000" y="2375889"/>
            <a:ext cx="0" cy="3713078"/>
          </a:xfrm>
          <a:prstGeom prst="line">
            <a:avLst/>
          </a:prstGeom>
          <a:solidFill>
            <a:schemeClr val="accent1"/>
          </a:solidFill>
          <a:ln w="6350" cap="flat" cmpd="sng" algn="ctr">
            <a:solidFill>
              <a:schemeClr val="tx1">
                <a:lumMod val="50000"/>
                <a:lumOff val="50000"/>
              </a:schemeClr>
            </a:solidFill>
            <a:prstDash val="solid"/>
            <a:round/>
            <a:headEnd type="none" w="sm" len="sm"/>
            <a:tailEnd type="none" w="sm" len="sm"/>
          </a:ln>
          <a:effectLst/>
        </p:spPr>
      </p:cxnSp>
      <p:pic>
        <p:nvPicPr>
          <p:cNvPr id="6" name="Grafik 5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61263" y="3818648"/>
            <a:ext cx="290202" cy="182880"/>
          </a:xfrm>
          <a:prstGeom prst="rect">
            <a:avLst/>
          </a:prstGeom>
        </p:spPr>
      </p:pic>
      <p:pic>
        <p:nvPicPr>
          <p:cNvPr id="15" name="Grafik 14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7810" y="4096518"/>
            <a:ext cx="292703" cy="182880"/>
          </a:xfrm>
          <a:prstGeom prst="rect">
            <a:avLst/>
          </a:prstGeom>
        </p:spPr>
      </p:pic>
      <p:pic>
        <p:nvPicPr>
          <p:cNvPr id="27" name="Grafik 26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4009" y="4658941"/>
            <a:ext cx="296502" cy="182880"/>
          </a:xfrm>
          <a:prstGeom prst="rect">
            <a:avLst/>
          </a:prstGeom>
        </p:spPr>
      </p:pic>
      <p:pic>
        <p:nvPicPr>
          <p:cNvPr id="29" name="Grafik 28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73626" y="3785310"/>
            <a:ext cx="182880" cy="182880"/>
          </a:xfrm>
          <a:prstGeom prst="rect">
            <a:avLst/>
          </a:prstGeom>
        </p:spPr>
      </p:pic>
      <p:pic>
        <p:nvPicPr>
          <p:cNvPr id="30" name="Grafik 29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62367" y="4653280"/>
            <a:ext cx="289961" cy="182880"/>
          </a:xfrm>
          <a:prstGeom prst="rect">
            <a:avLst/>
          </a:prstGeom>
        </p:spPr>
      </p:pic>
      <p:pic>
        <p:nvPicPr>
          <p:cNvPr id="32" name="Grafik 31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37120" y="4359201"/>
            <a:ext cx="182880" cy="182880"/>
          </a:xfrm>
          <a:prstGeom prst="rect">
            <a:avLst/>
          </a:prstGeom>
        </p:spPr>
      </p:pic>
      <p:pic>
        <p:nvPicPr>
          <p:cNvPr id="34" name="Grafik 33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7525" y="4068129"/>
            <a:ext cx="292608" cy="182880"/>
          </a:xfrm>
          <a:prstGeom prst="rect">
            <a:avLst/>
          </a:prstGeom>
        </p:spPr>
      </p:pic>
      <p:pic>
        <p:nvPicPr>
          <p:cNvPr id="36" name="Grafik 35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45412" y="4655165"/>
            <a:ext cx="274588" cy="182880"/>
          </a:xfrm>
          <a:prstGeom prst="rect">
            <a:avLst/>
          </a:prstGeom>
        </p:spPr>
      </p:pic>
      <p:pic>
        <p:nvPicPr>
          <p:cNvPr id="38" name="Grafik 37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60868" y="4086431"/>
            <a:ext cx="289961" cy="182880"/>
          </a:xfrm>
          <a:prstGeom prst="rect">
            <a:avLst/>
          </a:prstGeom>
        </p:spPr>
      </p:pic>
      <p:pic>
        <p:nvPicPr>
          <p:cNvPr id="39" name="Grafik 38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35632" y="3775367"/>
            <a:ext cx="276394" cy="182880"/>
          </a:xfrm>
          <a:prstGeom prst="rect">
            <a:avLst/>
          </a:prstGeom>
        </p:spPr>
      </p:pic>
      <p:pic>
        <p:nvPicPr>
          <p:cNvPr id="40" name="Grafik 39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62365" y="4380399"/>
            <a:ext cx="289610" cy="182880"/>
          </a:xfrm>
          <a:prstGeom prst="rect">
            <a:avLst/>
          </a:prstGeom>
        </p:spPr>
      </p:pic>
      <p:pic>
        <p:nvPicPr>
          <p:cNvPr id="41" name="Grafik 40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61263" y="4375583"/>
            <a:ext cx="289650" cy="182880"/>
          </a:xfrm>
          <a:prstGeom prst="rect">
            <a:avLst/>
          </a:prstGeom>
        </p:spPr>
      </p:pic>
      <p:sp>
        <p:nvSpPr>
          <p:cNvPr id="42" name="TextBox 4"/>
          <p:cNvSpPr txBox="1"/>
          <p:nvPr/>
        </p:nvSpPr>
        <p:spPr>
          <a:xfrm>
            <a:off x="2074659" y="4924273"/>
            <a:ext cx="838869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800" dirty="0" err="1" smtClean="0">
                <a:latin typeface="+mj-lt"/>
              </a:rPr>
              <a:t>Italien</a:t>
            </a:r>
            <a:endParaRPr lang="en-GB" sz="800" dirty="0">
              <a:latin typeface="+mj-lt"/>
            </a:endParaRPr>
          </a:p>
        </p:txBody>
      </p:sp>
      <p:sp>
        <p:nvSpPr>
          <p:cNvPr id="43" name="TextBox 4"/>
          <p:cNvSpPr txBox="1"/>
          <p:nvPr/>
        </p:nvSpPr>
        <p:spPr>
          <a:xfrm>
            <a:off x="2074659" y="4641450"/>
            <a:ext cx="838869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800" dirty="0">
                <a:latin typeface="+mj-lt"/>
              </a:rPr>
              <a:t>China</a:t>
            </a:r>
          </a:p>
        </p:txBody>
      </p:sp>
      <p:sp>
        <p:nvSpPr>
          <p:cNvPr id="44" name="TextBox 4"/>
          <p:cNvSpPr txBox="1"/>
          <p:nvPr/>
        </p:nvSpPr>
        <p:spPr>
          <a:xfrm>
            <a:off x="2074659" y="4358092"/>
            <a:ext cx="838869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800" dirty="0" err="1" smtClean="0">
                <a:latin typeface="+mj-lt"/>
              </a:rPr>
              <a:t>Frankreich</a:t>
            </a:r>
            <a:endParaRPr lang="en-GB" sz="800" dirty="0">
              <a:latin typeface="+mj-lt"/>
            </a:endParaRPr>
          </a:p>
        </p:txBody>
      </p:sp>
      <p:sp>
        <p:nvSpPr>
          <p:cNvPr id="45" name="TextBox 4"/>
          <p:cNvSpPr txBox="1"/>
          <p:nvPr/>
        </p:nvSpPr>
        <p:spPr>
          <a:xfrm>
            <a:off x="2074659" y="4080956"/>
            <a:ext cx="838869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800" dirty="0" smtClean="0">
                <a:latin typeface="+mj-lt"/>
              </a:rPr>
              <a:t>Deutschland</a:t>
            </a:r>
            <a:endParaRPr lang="en-GB" sz="800" dirty="0">
              <a:latin typeface="+mj-lt"/>
            </a:endParaRPr>
          </a:p>
        </p:txBody>
      </p:sp>
      <p:sp>
        <p:nvSpPr>
          <p:cNvPr id="46" name="TextBox 4"/>
          <p:cNvSpPr txBox="1"/>
          <p:nvPr/>
        </p:nvSpPr>
        <p:spPr>
          <a:xfrm>
            <a:off x="2074659" y="3802366"/>
            <a:ext cx="838869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800" dirty="0" smtClean="0">
                <a:latin typeface="+mj-lt"/>
              </a:rPr>
              <a:t>USA</a:t>
            </a:r>
            <a:endParaRPr lang="en-GB" sz="800" dirty="0">
              <a:latin typeface="+mj-lt"/>
            </a:endParaRPr>
          </a:p>
        </p:txBody>
      </p:sp>
      <p:sp>
        <p:nvSpPr>
          <p:cNvPr id="47" name="TextBox 4"/>
          <p:cNvSpPr txBox="1"/>
          <p:nvPr/>
        </p:nvSpPr>
        <p:spPr>
          <a:xfrm>
            <a:off x="4476606" y="4936675"/>
            <a:ext cx="838869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800" dirty="0" smtClean="0">
                <a:latin typeface="+mj-lt"/>
              </a:rPr>
              <a:t>Österreich</a:t>
            </a:r>
            <a:endParaRPr lang="en-GB" sz="800" dirty="0">
              <a:latin typeface="+mj-lt"/>
            </a:endParaRPr>
          </a:p>
        </p:txBody>
      </p:sp>
      <p:sp>
        <p:nvSpPr>
          <p:cNvPr id="48" name="TextBox 4"/>
          <p:cNvSpPr txBox="1"/>
          <p:nvPr/>
        </p:nvSpPr>
        <p:spPr>
          <a:xfrm>
            <a:off x="4476606" y="4647456"/>
            <a:ext cx="838869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800" dirty="0" smtClean="0">
                <a:latin typeface="+mj-lt"/>
              </a:rPr>
              <a:t>Luxemburg</a:t>
            </a:r>
            <a:endParaRPr lang="en-GB" sz="800" dirty="0">
              <a:latin typeface="+mj-lt"/>
            </a:endParaRPr>
          </a:p>
        </p:txBody>
      </p:sp>
      <p:sp>
        <p:nvSpPr>
          <p:cNvPr id="49" name="TextBox 4"/>
          <p:cNvSpPr txBox="1"/>
          <p:nvPr/>
        </p:nvSpPr>
        <p:spPr>
          <a:xfrm>
            <a:off x="4476606" y="4347417"/>
            <a:ext cx="838869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800" dirty="0" err="1" smtClean="0">
                <a:latin typeface="+mj-lt"/>
              </a:rPr>
              <a:t>Schweden</a:t>
            </a:r>
            <a:endParaRPr lang="en-GB" sz="800" dirty="0">
              <a:latin typeface="+mj-lt"/>
            </a:endParaRPr>
          </a:p>
        </p:txBody>
      </p:sp>
      <p:sp>
        <p:nvSpPr>
          <p:cNvPr id="50" name="TextBox 4"/>
          <p:cNvSpPr txBox="1"/>
          <p:nvPr/>
        </p:nvSpPr>
        <p:spPr>
          <a:xfrm>
            <a:off x="4476606" y="4058905"/>
            <a:ext cx="838869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800" dirty="0" err="1" smtClean="0">
                <a:latin typeface="+mj-lt"/>
              </a:rPr>
              <a:t>Dänemark</a:t>
            </a:r>
            <a:endParaRPr lang="en-GB" sz="800" dirty="0">
              <a:latin typeface="+mj-lt"/>
            </a:endParaRPr>
          </a:p>
        </p:txBody>
      </p:sp>
      <p:sp>
        <p:nvSpPr>
          <p:cNvPr id="51" name="TextBox 4"/>
          <p:cNvSpPr txBox="1"/>
          <p:nvPr/>
        </p:nvSpPr>
        <p:spPr>
          <a:xfrm>
            <a:off x="4476606" y="3767060"/>
            <a:ext cx="838869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800" dirty="0" err="1" smtClean="0">
                <a:latin typeface="+mj-lt"/>
              </a:rPr>
              <a:t>Schweiz</a:t>
            </a:r>
            <a:endParaRPr lang="en-GB" sz="800" dirty="0">
              <a:latin typeface="+mj-lt"/>
            </a:endParaRPr>
          </a:p>
        </p:txBody>
      </p:sp>
      <p:sp>
        <p:nvSpPr>
          <p:cNvPr id="52" name="TextBox 4"/>
          <p:cNvSpPr txBox="1"/>
          <p:nvPr/>
        </p:nvSpPr>
        <p:spPr>
          <a:xfrm>
            <a:off x="6839708" y="3764456"/>
            <a:ext cx="838869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800" dirty="0" err="1" smtClean="0">
                <a:latin typeface="+mj-lt"/>
              </a:rPr>
              <a:t>Dänemark</a:t>
            </a:r>
            <a:endParaRPr lang="en-GB" sz="800" dirty="0">
              <a:latin typeface="+mj-lt"/>
            </a:endParaRPr>
          </a:p>
        </p:txBody>
      </p:sp>
      <p:sp>
        <p:nvSpPr>
          <p:cNvPr id="54" name="TextBox 4"/>
          <p:cNvSpPr txBox="1"/>
          <p:nvPr/>
        </p:nvSpPr>
        <p:spPr>
          <a:xfrm>
            <a:off x="6845836" y="4046511"/>
            <a:ext cx="838869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800" dirty="0" err="1" smtClean="0"/>
              <a:t>Schweden</a:t>
            </a:r>
            <a:endParaRPr lang="en-GB" sz="800" dirty="0">
              <a:latin typeface="+mj-lt"/>
            </a:endParaRPr>
          </a:p>
        </p:txBody>
      </p:sp>
      <p:sp>
        <p:nvSpPr>
          <p:cNvPr id="55" name="TextBox 4"/>
          <p:cNvSpPr txBox="1"/>
          <p:nvPr/>
        </p:nvSpPr>
        <p:spPr>
          <a:xfrm>
            <a:off x="6845836" y="4340934"/>
            <a:ext cx="838869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800" dirty="0" err="1" smtClean="0">
                <a:latin typeface="+mj-lt"/>
              </a:rPr>
              <a:t>Schweiz</a:t>
            </a:r>
            <a:endParaRPr lang="en-GB" sz="800" dirty="0">
              <a:latin typeface="+mj-lt"/>
            </a:endParaRPr>
          </a:p>
        </p:txBody>
      </p:sp>
      <p:sp>
        <p:nvSpPr>
          <p:cNvPr id="56" name="TextBox 4"/>
          <p:cNvSpPr txBox="1"/>
          <p:nvPr/>
        </p:nvSpPr>
        <p:spPr>
          <a:xfrm>
            <a:off x="6845836" y="4638883"/>
            <a:ext cx="838869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800" dirty="0" err="1"/>
              <a:t>Österreich</a:t>
            </a:r>
            <a:endParaRPr lang="en-GB" sz="800" dirty="0"/>
          </a:p>
        </p:txBody>
      </p:sp>
      <p:sp>
        <p:nvSpPr>
          <p:cNvPr id="57" name="TextBox 4"/>
          <p:cNvSpPr txBox="1"/>
          <p:nvPr/>
        </p:nvSpPr>
        <p:spPr>
          <a:xfrm>
            <a:off x="6845836" y="4929676"/>
            <a:ext cx="838869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800" dirty="0" smtClean="0"/>
              <a:t>Luxemburg</a:t>
            </a:r>
            <a:endParaRPr lang="en-GB" sz="800" dirty="0"/>
          </a:p>
        </p:txBody>
      </p:sp>
      <p:sp>
        <p:nvSpPr>
          <p:cNvPr id="59" name="Inhaltsplatzhalter 5"/>
          <p:cNvSpPr txBox="1">
            <a:spLocks/>
          </p:cNvSpPr>
          <p:nvPr/>
        </p:nvSpPr>
        <p:spPr bwMode="auto">
          <a:xfrm>
            <a:off x="7319683" y="1572765"/>
            <a:ext cx="411480" cy="411480"/>
          </a:xfrm>
          <a:prstGeom prst="ellipse">
            <a:avLst/>
          </a:prstGeom>
          <a:solidFill>
            <a:srgbClr val="A2CBDE"/>
          </a:soli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  <a:extLst/>
        </p:spPr>
        <p:txBody>
          <a:bodyPr rot="0" spcFirstLastPara="0" vertOverflow="overflow" horzOverflow="overflow" vert="horz" wrap="square" lIns="36000" tIns="45720" rIns="3600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361950" indent="-361950" algn="l" defTabSz="623888" rtl="0" eaLnBrk="0" fontAlgn="base" hangingPunct="0">
              <a:spcBef>
                <a:spcPts val="6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 Black"/>
              <a:buChar char="›"/>
              <a:defRPr sz="2400">
                <a:solidFill>
                  <a:schemeClr val="tx1"/>
                </a:solidFill>
                <a:latin typeface="+mn-lt"/>
                <a:ea typeface="ＭＳ Ｐゴシック" pitchFamily="34" charset="-128"/>
                <a:cs typeface="ＭＳ Ｐゴシック" charset="-128"/>
              </a:defRPr>
            </a:lvl1pPr>
            <a:lvl2pPr marL="685800" indent="-322263" algn="l" defTabSz="623888" rtl="0" eaLnBrk="0" fontAlgn="base" hangingPunct="0">
              <a:spcBef>
                <a:spcPts val="6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 Black"/>
              <a:buChar char="›"/>
              <a:defRPr sz="2000">
                <a:solidFill>
                  <a:schemeClr val="tx1"/>
                </a:solidFill>
                <a:latin typeface="+mn-lt"/>
                <a:ea typeface="ＭＳ Ｐゴシック" pitchFamily="34" charset="-128"/>
              </a:defRPr>
            </a:lvl2pPr>
            <a:lvl3pPr marL="981075" indent="-285750" algn="l" defTabSz="623888" rtl="0" eaLnBrk="0" fontAlgn="base" hangingPunct="0">
              <a:spcBef>
                <a:spcPts val="6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 Black"/>
              <a:buChar char="›"/>
              <a:defRPr>
                <a:solidFill>
                  <a:schemeClr val="tx1"/>
                </a:solidFill>
                <a:latin typeface="+mn-lt"/>
                <a:ea typeface="ＭＳ Ｐゴシック" pitchFamily="34" charset="-128"/>
              </a:defRPr>
            </a:lvl3pPr>
            <a:lvl4pPr marL="1238250" indent="-244475" algn="l" defTabSz="623888" rtl="0" eaLnBrk="0" fontAlgn="base" hangingPunct="0">
              <a:spcBef>
                <a:spcPts val="6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 Black"/>
              <a:buChar char="›"/>
              <a:defRPr>
                <a:solidFill>
                  <a:schemeClr val="tx1"/>
                </a:solidFill>
                <a:latin typeface="+mn-lt"/>
                <a:ea typeface="ＭＳ Ｐゴシック" pitchFamily="34" charset="-128"/>
              </a:defRPr>
            </a:lvl4pPr>
            <a:lvl5pPr marL="1487488" indent="-228600" algn="l" defTabSz="623888" rtl="0" eaLnBrk="0" fontAlgn="base" hangingPunct="0">
              <a:spcBef>
                <a:spcPts val="6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 Black"/>
              <a:buChar char="›"/>
              <a:defRPr>
                <a:solidFill>
                  <a:schemeClr val="tx1"/>
                </a:solidFill>
                <a:latin typeface="+mn-lt"/>
                <a:ea typeface="ＭＳ Ｐゴシック" pitchFamily="34" charset="-128"/>
              </a:defRPr>
            </a:lvl5pPr>
            <a:lvl6pPr marL="1944688" indent="-228600" algn="l" defTabSz="623888" rtl="0" eaLnBrk="1" fontAlgn="base" hangingPunct="1">
              <a:spcBef>
                <a:spcPct val="10000"/>
              </a:spcBef>
              <a:spcAft>
                <a:spcPct val="10000"/>
              </a:spcAft>
              <a:buClr>
                <a:schemeClr val="tx1"/>
              </a:buClr>
              <a:buFont typeface="Arial" charset="0"/>
              <a:buBlip>
                <a:blip r:embed="rId4"/>
              </a:buBlip>
              <a:defRPr b="1">
                <a:solidFill>
                  <a:schemeClr val="tx1"/>
                </a:solidFill>
                <a:latin typeface="+mn-lt"/>
                <a:ea typeface="ＭＳ Ｐゴシック" charset="-128"/>
              </a:defRPr>
            </a:lvl6pPr>
            <a:lvl7pPr marL="2401888" indent="-228600" algn="l" defTabSz="623888" rtl="0" eaLnBrk="1" fontAlgn="base" hangingPunct="1">
              <a:spcBef>
                <a:spcPct val="10000"/>
              </a:spcBef>
              <a:spcAft>
                <a:spcPct val="10000"/>
              </a:spcAft>
              <a:buClr>
                <a:schemeClr val="tx1"/>
              </a:buClr>
              <a:buFont typeface="Arial" charset="0"/>
              <a:buBlip>
                <a:blip r:embed="rId4"/>
              </a:buBlip>
              <a:defRPr b="1">
                <a:solidFill>
                  <a:schemeClr val="tx1"/>
                </a:solidFill>
                <a:latin typeface="+mn-lt"/>
                <a:ea typeface="ＭＳ Ｐゴシック" charset="-128"/>
              </a:defRPr>
            </a:lvl7pPr>
            <a:lvl8pPr marL="2859088" indent="-228600" algn="l" defTabSz="623888" rtl="0" eaLnBrk="1" fontAlgn="base" hangingPunct="1">
              <a:spcBef>
                <a:spcPct val="10000"/>
              </a:spcBef>
              <a:spcAft>
                <a:spcPct val="10000"/>
              </a:spcAft>
              <a:buClr>
                <a:schemeClr val="tx1"/>
              </a:buClr>
              <a:buFont typeface="Arial" charset="0"/>
              <a:buBlip>
                <a:blip r:embed="rId4"/>
              </a:buBlip>
              <a:defRPr b="1">
                <a:solidFill>
                  <a:schemeClr val="tx1"/>
                </a:solidFill>
                <a:latin typeface="+mn-lt"/>
                <a:ea typeface="ＭＳ Ｐゴシック" charset="-128"/>
              </a:defRPr>
            </a:lvl8pPr>
            <a:lvl9pPr marL="3316288" indent="-228600" algn="l" defTabSz="623888" rtl="0" eaLnBrk="1" fontAlgn="base" hangingPunct="1">
              <a:spcBef>
                <a:spcPct val="10000"/>
              </a:spcBef>
              <a:spcAft>
                <a:spcPct val="10000"/>
              </a:spcAft>
              <a:buClr>
                <a:schemeClr val="tx1"/>
              </a:buClr>
              <a:buFont typeface="Arial" charset="0"/>
              <a:buBlip>
                <a:blip r:embed="rId4"/>
              </a:buBlip>
              <a:defRPr b="1">
                <a:solidFill>
                  <a:schemeClr val="tx1"/>
                </a:solidFill>
                <a:latin typeface="+mn-lt"/>
                <a:ea typeface="ＭＳ Ｐゴシック" charset="-128"/>
              </a:defRPr>
            </a:lvl9pPr>
          </a:lstStyle>
          <a:p>
            <a:pPr marL="0" indent="0" algn="ctr">
              <a:buNone/>
            </a:pPr>
            <a:endParaRPr lang="en-GB" sz="1200" kern="0" dirty="0">
              <a:solidFill>
                <a:schemeClr val="bg1"/>
              </a:solidFill>
            </a:endParaRPr>
          </a:p>
        </p:txBody>
      </p:sp>
      <p:sp>
        <p:nvSpPr>
          <p:cNvPr id="60" name="Inhaltsplatzhalter 5"/>
          <p:cNvSpPr txBox="1">
            <a:spLocks/>
          </p:cNvSpPr>
          <p:nvPr/>
        </p:nvSpPr>
        <p:spPr bwMode="auto">
          <a:xfrm>
            <a:off x="7200046" y="639137"/>
            <a:ext cx="1512000" cy="1512000"/>
          </a:xfrm>
          <a:prstGeom prst="ellipse">
            <a:avLst/>
          </a:prstGeom>
          <a:noFill/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  <a:extLst/>
        </p:spPr>
        <p:txBody>
          <a:bodyPr rot="0" spcFirstLastPara="0" vertOverflow="overflow" horzOverflow="overflow" vert="horz" wrap="square" lIns="36000" tIns="45720" rIns="3600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361950" indent="-361950" algn="l" defTabSz="623888" rtl="0" eaLnBrk="0" fontAlgn="base" hangingPunct="0">
              <a:spcBef>
                <a:spcPts val="6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 Black"/>
              <a:buChar char="›"/>
              <a:defRPr sz="2400">
                <a:solidFill>
                  <a:schemeClr val="tx1"/>
                </a:solidFill>
                <a:latin typeface="+mn-lt"/>
                <a:ea typeface="ＭＳ Ｐゴシック" pitchFamily="34" charset="-128"/>
                <a:cs typeface="ＭＳ Ｐゴシック" charset="-128"/>
              </a:defRPr>
            </a:lvl1pPr>
            <a:lvl2pPr marL="685800" indent="-322263" algn="l" defTabSz="623888" rtl="0" eaLnBrk="0" fontAlgn="base" hangingPunct="0">
              <a:spcBef>
                <a:spcPts val="6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 Black"/>
              <a:buChar char="›"/>
              <a:defRPr sz="2000">
                <a:solidFill>
                  <a:schemeClr val="tx1"/>
                </a:solidFill>
                <a:latin typeface="+mn-lt"/>
                <a:ea typeface="ＭＳ Ｐゴシック" pitchFamily="34" charset="-128"/>
              </a:defRPr>
            </a:lvl2pPr>
            <a:lvl3pPr marL="981075" indent="-285750" algn="l" defTabSz="623888" rtl="0" eaLnBrk="0" fontAlgn="base" hangingPunct="0">
              <a:spcBef>
                <a:spcPts val="6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 Black"/>
              <a:buChar char="›"/>
              <a:defRPr>
                <a:solidFill>
                  <a:schemeClr val="tx1"/>
                </a:solidFill>
                <a:latin typeface="+mn-lt"/>
                <a:ea typeface="ＭＳ Ｐゴシック" pitchFamily="34" charset="-128"/>
              </a:defRPr>
            </a:lvl3pPr>
            <a:lvl4pPr marL="1238250" indent="-244475" algn="l" defTabSz="623888" rtl="0" eaLnBrk="0" fontAlgn="base" hangingPunct="0">
              <a:spcBef>
                <a:spcPts val="6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 Black"/>
              <a:buChar char="›"/>
              <a:defRPr>
                <a:solidFill>
                  <a:schemeClr val="tx1"/>
                </a:solidFill>
                <a:latin typeface="+mn-lt"/>
                <a:ea typeface="ＭＳ Ｐゴシック" pitchFamily="34" charset="-128"/>
              </a:defRPr>
            </a:lvl4pPr>
            <a:lvl5pPr marL="1487488" indent="-228600" algn="l" defTabSz="623888" rtl="0" eaLnBrk="0" fontAlgn="base" hangingPunct="0">
              <a:spcBef>
                <a:spcPts val="6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 Black"/>
              <a:buChar char="›"/>
              <a:defRPr>
                <a:solidFill>
                  <a:schemeClr val="tx1"/>
                </a:solidFill>
                <a:latin typeface="+mn-lt"/>
                <a:ea typeface="ＭＳ Ｐゴシック" pitchFamily="34" charset="-128"/>
              </a:defRPr>
            </a:lvl5pPr>
            <a:lvl6pPr marL="1944688" indent="-228600" algn="l" defTabSz="623888" rtl="0" eaLnBrk="1" fontAlgn="base" hangingPunct="1">
              <a:spcBef>
                <a:spcPct val="10000"/>
              </a:spcBef>
              <a:spcAft>
                <a:spcPct val="10000"/>
              </a:spcAft>
              <a:buClr>
                <a:schemeClr val="tx1"/>
              </a:buClr>
              <a:buFont typeface="Arial" charset="0"/>
              <a:buBlip>
                <a:blip r:embed="rId4"/>
              </a:buBlip>
              <a:defRPr b="1">
                <a:solidFill>
                  <a:schemeClr val="tx1"/>
                </a:solidFill>
                <a:latin typeface="+mn-lt"/>
                <a:ea typeface="ＭＳ Ｐゴシック" charset="-128"/>
              </a:defRPr>
            </a:lvl6pPr>
            <a:lvl7pPr marL="2401888" indent="-228600" algn="l" defTabSz="623888" rtl="0" eaLnBrk="1" fontAlgn="base" hangingPunct="1">
              <a:spcBef>
                <a:spcPct val="10000"/>
              </a:spcBef>
              <a:spcAft>
                <a:spcPct val="10000"/>
              </a:spcAft>
              <a:buClr>
                <a:schemeClr val="tx1"/>
              </a:buClr>
              <a:buFont typeface="Arial" charset="0"/>
              <a:buBlip>
                <a:blip r:embed="rId4"/>
              </a:buBlip>
              <a:defRPr b="1">
                <a:solidFill>
                  <a:schemeClr val="tx1"/>
                </a:solidFill>
                <a:latin typeface="+mn-lt"/>
                <a:ea typeface="ＭＳ Ｐゴシック" charset="-128"/>
              </a:defRPr>
            </a:lvl7pPr>
            <a:lvl8pPr marL="2859088" indent="-228600" algn="l" defTabSz="623888" rtl="0" eaLnBrk="1" fontAlgn="base" hangingPunct="1">
              <a:spcBef>
                <a:spcPct val="10000"/>
              </a:spcBef>
              <a:spcAft>
                <a:spcPct val="10000"/>
              </a:spcAft>
              <a:buClr>
                <a:schemeClr val="tx1"/>
              </a:buClr>
              <a:buFont typeface="Arial" charset="0"/>
              <a:buBlip>
                <a:blip r:embed="rId4"/>
              </a:buBlip>
              <a:defRPr b="1">
                <a:solidFill>
                  <a:schemeClr val="tx1"/>
                </a:solidFill>
                <a:latin typeface="+mn-lt"/>
                <a:ea typeface="ＭＳ Ｐゴシック" charset="-128"/>
              </a:defRPr>
            </a:lvl8pPr>
            <a:lvl9pPr marL="3316288" indent="-228600" algn="l" defTabSz="623888" rtl="0" eaLnBrk="1" fontAlgn="base" hangingPunct="1">
              <a:spcBef>
                <a:spcPct val="10000"/>
              </a:spcBef>
              <a:spcAft>
                <a:spcPct val="10000"/>
              </a:spcAft>
              <a:buClr>
                <a:schemeClr val="tx1"/>
              </a:buClr>
              <a:buFont typeface="Arial" charset="0"/>
              <a:buBlip>
                <a:blip r:embed="rId4"/>
              </a:buBlip>
              <a:defRPr b="1">
                <a:solidFill>
                  <a:schemeClr val="tx1"/>
                </a:solidFill>
                <a:latin typeface="+mn-lt"/>
                <a:ea typeface="ＭＳ Ｐゴシック" charset="-128"/>
              </a:defRPr>
            </a:lvl9pPr>
          </a:lstStyle>
          <a:p>
            <a:pPr marL="0" indent="0" algn="ctr">
              <a:buNone/>
            </a:pPr>
            <a:r>
              <a:rPr lang="en-GB" sz="1800" dirty="0" smtClean="0">
                <a:solidFill>
                  <a:schemeClr val="bg1"/>
                </a:solidFill>
              </a:rPr>
              <a:t>13,3</a:t>
            </a:r>
            <a:r>
              <a:rPr lang="en-GB" sz="1800" kern="0" dirty="0" smtClean="0">
                <a:solidFill>
                  <a:schemeClr val="bg1"/>
                </a:solidFill>
              </a:rPr>
              <a:t>% </a:t>
            </a:r>
            <a:r>
              <a:rPr lang="en-GB" sz="1400" kern="0" dirty="0">
                <a:solidFill>
                  <a:schemeClr val="bg1"/>
                </a:solidFill>
              </a:rPr>
              <a:t/>
            </a:r>
            <a:br>
              <a:rPr lang="en-GB" sz="1400" kern="0" dirty="0">
                <a:solidFill>
                  <a:schemeClr val="bg1"/>
                </a:solidFill>
              </a:rPr>
            </a:br>
            <a:r>
              <a:rPr lang="en-GB" sz="1200" kern="0" dirty="0" err="1" smtClean="0">
                <a:solidFill>
                  <a:schemeClr val="bg1"/>
                </a:solidFill>
              </a:rPr>
              <a:t>Bioanteil</a:t>
            </a:r>
            <a:r>
              <a:rPr lang="en-GB" sz="1200" kern="0" dirty="0" smtClean="0">
                <a:solidFill>
                  <a:schemeClr val="bg1"/>
                </a:solidFill>
              </a:rPr>
              <a:t> in </a:t>
            </a:r>
            <a:r>
              <a:rPr lang="en-GB" sz="1200" kern="0" dirty="0" err="1" smtClean="0">
                <a:solidFill>
                  <a:schemeClr val="bg1"/>
                </a:solidFill>
              </a:rPr>
              <a:t>Dänemark</a:t>
            </a:r>
            <a:endParaRPr lang="en-GB" sz="1200" kern="0" dirty="0">
              <a:solidFill>
                <a:schemeClr val="bg1"/>
              </a:solidFill>
            </a:endParaRPr>
          </a:p>
        </p:txBody>
      </p:sp>
      <p:sp>
        <p:nvSpPr>
          <p:cNvPr id="58" name="TextBox 57"/>
          <p:cNvSpPr txBox="1"/>
          <p:nvPr/>
        </p:nvSpPr>
        <p:spPr>
          <a:xfrm>
            <a:off x="216000" y="2258969"/>
            <a:ext cx="20160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CH" sz="1100" dirty="0" smtClean="0">
                <a:latin typeface="+mj-lt"/>
              </a:rPr>
              <a:t>Der grösste Binnenmarkt sind die USA gefolgt von der EU (34,3 Milliarden </a:t>
            </a:r>
            <a:r>
              <a:rPr lang="de-CH" sz="1100" dirty="0" smtClean="0"/>
              <a:t>€</a:t>
            </a:r>
            <a:r>
              <a:rPr lang="de-CH" sz="1100" dirty="0" smtClean="0">
                <a:latin typeface="+mj-lt"/>
              </a:rPr>
              <a:t>) und China. Nach Kontinent steht Nordamerika mit 43 Milliarden Euro an der Spitze, gefolgt von Europa (37,3 Milliarden €) und Asien.</a:t>
            </a:r>
            <a:endParaRPr lang="de-CH" sz="1100" dirty="0">
              <a:latin typeface="+mj-lt"/>
            </a:endParaRPr>
          </a:p>
        </p:txBody>
      </p:sp>
      <p:sp>
        <p:nvSpPr>
          <p:cNvPr id="61" name="TextBox 60"/>
          <p:cNvSpPr txBox="1"/>
          <p:nvPr/>
        </p:nvSpPr>
        <p:spPr>
          <a:xfrm>
            <a:off x="2448000" y="2258969"/>
            <a:ext cx="2016000" cy="12772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CH" sz="1100" dirty="0" smtClean="0">
                <a:latin typeface="+mj-lt"/>
              </a:rPr>
              <a:t>Die Länder mit den grössten Märkten für Bioprodukte sind die Vereinigten Staaten (40 Milliarden €), gefolgt von Deutschland, (10 </a:t>
            </a:r>
            <a:r>
              <a:rPr lang="de-CH" sz="1100" dirty="0" smtClean="0"/>
              <a:t>Milliarden </a:t>
            </a:r>
            <a:r>
              <a:rPr lang="de-CH" sz="1100" dirty="0" smtClean="0">
                <a:latin typeface="+mj-lt"/>
              </a:rPr>
              <a:t>€), Frankreich (7,9 </a:t>
            </a:r>
            <a:r>
              <a:rPr lang="de-CH" sz="1100" dirty="0" smtClean="0"/>
              <a:t>Milliarden </a:t>
            </a:r>
            <a:r>
              <a:rPr lang="de-CH" sz="1100" dirty="0" smtClean="0">
                <a:latin typeface="+mj-lt"/>
              </a:rPr>
              <a:t>€) und China (7,6 </a:t>
            </a:r>
            <a:r>
              <a:rPr lang="de-CH" sz="1100" dirty="0" smtClean="0"/>
              <a:t>Milliarden </a:t>
            </a:r>
            <a:r>
              <a:rPr lang="de-CH" sz="1100" dirty="0" smtClean="0">
                <a:latin typeface="+mj-lt"/>
              </a:rPr>
              <a:t>€).</a:t>
            </a:r>
            <a:endParaRPr lang="de-CH" sz="1100" dirty="0">
              <a:latin typeface="+mj-lt"/>
            </a:endParaRPr>
          </a:p>
        </p:txBody>
      </p:sp>
      <p:sp>
        <p:nvSpPr>
          <p:cNvPr id="62" name="TextBox 61"/>
          <p:cNvSpPr txBox="1"/>
          <p:nvPr/>
        </p:nvSpPr>
        <p:spPr>
          <a:xfrm>
            <a:off x="4680000" y="2258971"/>
            <a:ext cx="2016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CH" sz="1100" dirty="0" smtClean="0">
                <a:latin typeface="+mj-lt"/>
              </a:rPr>
              <a:t>Die Schweiz hatte den grössten Pro-Kopf-Verbrauch an Bioprodukten weltweit, gefolgt von Dänemark und Schweden. </a:t>
            </a:r>
            <a:endParaRPr lang="de-CH" sz="1100" dirty="0">
              <a:latin typeface="+mj-lt"/>
            </a:endParaRPr>
          </a:p>
        </p:txBody>
      </p:sp>
      <p:pic>
        <p:nvPicPr>
          <p:cNvPr id="63" name="Grafik 35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0909" y="4969239"/>
            <a:ext cx="274588" cy="182880"/>
          </a:xfrm>
          <a:prstGeom prst="rect">
            <a:avLst/>
          </a:prstGeom>
        </p:spPr>
      </p:pic>
      <p:sp>
        <p:nvSpPr>
          <p:cNvPr id="64" name="TextBox 63"/>
          <p:cNvSpPr txBox="1"/>
          <p:nvPr/>
        </p:nvSpPr>
        <p:spPr>
          <a:xfrm>
            <a:off x="6984000" y="2258971"/>
            <a:ext cx="2016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CH" sz="1100" dirty="0" smtClean="0">
                <a:latin typeface="+mj-lt"/>
              </a:rPr>
              <a:t>Den höchsten Bioanteil am Gesamtmarkt hat Dänemark, gefolgt von </a:t>
            </a:r>
            <a:r>
              <a:rPr lang="de-CH" sz="1100" dirty="0"/>
              <a:t>Schweden </a:t>
            </a:r>
            <a:r>
              <a:rPr lang="de-CH" sz="1100" dirty="0" smtClean="0">
                <a:latin typeface="+mj-lt"/>
              </a:rPr>
              <a:t>und der Schweiz. </a:t>
            </a:r>
            <a:endParaRPr lang="de-CH" sz="1100" dirty="0">
              <a:latin typeface="+mj-lt"/>
            </a:endParaRPr>
          </a:p>
        </p:txBody>
      </p:sp>
      <p:pic>
        <p:nvPicPr>
          <p:cNvPr id="65" name="Grafik 29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45414" y="4956139"/>
            <a:ext cx="289961" cy="182880"/>
          </a:xfrm>
          <a:prstGeom prst="rect">
            <a:avLst/>
          </a:prstGeom>
        </p:spPr>
      </p:pic>
      <p:pic>
        <p:nvPicPr>
          <p:cNvPr id="4098" name="Picture 2" descr="Imagen relacionada">
            <a:hlinkClick r:id="rId17"/>
          </p:cNvPr>
          <p:cNvPicPr>
            <a:picLocks noChangeAspect="1" noChangeArrowheads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61263" y="4929677"/>
            <a:ext cx="274320" cy="1827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8252699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2002" y="144000"/>
            <a:ext cx="8251825" cy="717550"/>
          </a:xfrm>
        </p:spPr>
        <p:txBody>
          <a:bodyPr/>
          <a:lstStyle/>
          <a:p>
            <a:r>
              <a:rPr lang="de-CH" sz="2000" dirty="0" smtClean="0"/>
              <a:t>BODENNUTZUNG 2017</a:t>
            </a:r>
            <a:endParaRPr lang="en-GB" sz="2000" dirty="0"/>
          </a:p>
        </p:txBody>
      </p:sp>
      <p:sp>
        <p:nvSpPr>
          <p:cNvPr id="8" name="Inhaltsplatzhalter 5"/>
          <p:cNvSpPr txBox="1">
            <a:spLocks/>
          </p:cNvSpPr>
          <p:nvPr/>
        </p:nvSpPr>
        <p:spPr bwMode="auto">
          <a:xfrm>
            <a:off x="5004007" y="-1521055"/>
            <a:ext cx="457" cy="1296000"/>
          </a:xfrm>
          <a:prstGeom prst="ellipse">
            <a:avLst/>
          </a:prstGeom>
          <a:solidFill>
            <a:srgbClr val="3EBA12"/>
          </a:soli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  <a:extLst/>
        </p:spPr>
        <p:txBody>
          <a:bodyPr vert="horz" wrap="square" lIns="36000" tIns="45720" rIns="36000" bIns="45720" numCol="1" rtlCol="0" anchor="ctr" anchorCtr="0" compatLnSpc="1">
            <a:prstTxWarp prst="textNoShape">
              <a:avLst/>
            </a:prstTxWarp>
          </a:bodyPr>
          <a:lstStyle>
            <a:lvl1pPr marL="361950" marR="0" indent="-361950" algn="l" defTabSz="623888" rtl="0" eaLnBrk="0" fontAlgn="base" latinLnBrk="0" hangingPunct="0">
              <a:lnSpc>
                <a:spcPct val="100000"/>
              </a:lnSpc>
              <a:spcBef>
                <a:spcPct val="10000"/>
              </a:spcBef>
              <a:spcAft>
                <a:spcPct val="10000"/>
              </a:spcAft>
              <a:buClr>
                <a:schemeClr val="tx1"/>
              </a:buClr>
              <a:buSzPct val="100000"/>
              <a:buFontTx/>
              <a:buNone/>
              <a:tabLst/>
              <a:defRPr sz="2000">
                <a:solidFill>
                  <a:schemeClr val="tx1"/>
                </a:solidFill>
                <a:latin typeface="+mn-lt"/>
                <a:ea typeface="ＭＳ Ｐゴシック" pitchFamily="34" charset="-128"/>
                <a:cs typeface="ＭＳ Ｐゴシック" charset="-128"/>
              </a:defRPr>
            </a:lvl1pPr>
            <a:lvl2pPr marL="685800" indent="-322263" algn="l" defTabSz="623888" rtl="0" eaLnBrk="0" fontAlgn="base" hangingPunct="0">
              <a:spcBef>
                <a:spcPct val="10000"/>
              </a:spcBef>
              <a:spcAft>
                <a:spcPct val="10000"/>
              </a:spcAft>
              <a:buClr>
                <a:schemeClr val="tx1"/>
              </a:buClr>
              <a:buSzPct val="100000"/>
              <a:buFontTx/>
              <a:buBlip>
                <a:blip r:embed="rId3"/>
              </a:buBlip>
              <a:defRPr sz="2000">
                <a:solidFill>
                  <a:schemeClr val="tx1"/>
                </a:solidFill>
                <a:latin typeface="+mn-lt"/>
                <a:ea typeface="ＭＳ Ｐゴシック" pitchFamily="34" charset="-128"/>
              </a:defRPr>
            </a:lvl2pPr>
            <a:lvl3pPr marL="981075" indent="-285750" algn="l" defTabSz="623888" rtl="0" eaLnBrk="0" fontAlgn="base" hangingPunct="0">
              <a:spcBef>
                <a:spcPct val="10000"/>
              </a:spcBef>
              <a:spcAft>
                <a:spcPct val="10000"/>
              </a:spcAft>
              <a:buClr>
                <a:schemeClr val="tx1"/>
              </a:buClr>
              <a:buSzPct val="100000"/>
              <a:buFontTx/>
              <a:buBlip>
                <a:blip r:embed="rId3"/>
              </a:buBlip>
              <a:defRPr>
                <a:solidFill>
                  <a:schemeClr val="tx1"/>
                </a:solidFill>
                <a:latin typeface="+mn-lt"/>
                <a:ea typeface="ＭＳ Ｐゴシック" pitchFamily="34" charset="-128"/>
              </a:defRPr>
            </a:lvl3pPr>
            <a:lvl4pPr marL="1238250" indent="-244475" algn="l" defTabSz="623888" rtl="0" eaLnBrk="0" fontAlgn="base" hangingPunct="0">
              <a:spcBef>
                <a:spcPct val="10000"/>
              </a:spcBef>
              <a:spcAft>
                <a:spcPct val="10000"/>
              </a:spcAft>
              <a:buClr>
                <a:schemeClr val="tx1"/>
              </a:buClr>
              <a:buSzPct val="100000"/>
              <a:buFontTx/>
              <a:buBlip>
                <a:blip r:embed="rId3"/>
              </a:buBlip>
              <a:defRPr>
                <a:solidFill>
                  <a:schemeClr val="tx1"/>
                </a:solidFill>
                <a:latin typeface="+mn-lt"/>
                <a:ea typeface="ＭＳ Ｐゴシック" pitchFamily="34" charset="-128"/>
              </a:defRPr>
            </a:lvl4pPr>
            <a:lvl5pPr marL="1487488" indent="-228600" algn="l" defTabSz="623888" rtl="0" eaLnBrk="0" fontAlgn="base" hangingPunct="0">
              <a:spcBef>
                <a:spcPct val="10000"/>
              </a:spcBef>
              <a:spcAft>
                <a:spcPct val="10000"/>
              </a:spcAft>
              <a:buClr>
                <a:schemeClr val="tx1"/>
              </a:buClr>
              <a:buSzPct val="100000"/>
              <a:buFontTx/>
              <a:buBlip>
                <a:blip r:embed="rId3"/>
              </a:buBlip>
              <a:defRPr>
                <a:solidFill>
                  <a:schemeClr val="tx1"/>
                </a:solidFill>
                <a:latin typeface="+mn-lt"/>
                <a:ea typeface="ＭＳ Ｐゴシック" pitchFamily="34" charset="-128"/>
              </a:defRPr>
            </a:lvl5pPr>
            <a:lvl6pPr marL="1944688" indent="-228600" algn="l" defTabSz="623888" rtl="0" eaLnBrk="1" fontAlgn="base" hangingPunct="1">
              <a:spcBef>
                <a:spcPct val="10000"/>
              </a:spcBef>
              <a:spcAft>
                <a:spcPct val="10000"/>
              </a:spcAft>
              <a:buClr>
                <a:schemeClr val="tx1"/>
              </a:buClr>
              <a:buFont typeface="Arial" charset="0"/>
              <a:buBlip>
                <a:blip r:embed="rId4"/>
              </a:buBlip>
              <a:defRPr b="1">
                <a:solidFill>
                  <a:schemeClr val="tx1"/>
                </a:solidFill>
                <a:latin typeface="+mn-lt"/>
                <a:ea typeface="ＭＳ Ｐゴシック" charset="-128"/>
              </a:defRPr>
            </a:lvl6pPr>
            <a:lvl7pPr marL="2401888" indent="-228600" algn="l" defTabSz="623888" rtl="0" eaLnBrk="1" fontAlgn="base" hangingPunct="1">
              <a:spcBef>
                <a:spcPct val="10000"/>
              </a:spcBef>
              <a:spcAft>
                <a:spcPct val="10000"/>
              </a:spcAft>
              <a:buClr>
                <a:schemeClr val="tx1"/>
              </a:buClr>
              <a:buFont typeface="Arial" charset="0"/>
              <a:buBlip>
                <a:blip r:embed="rId4"/>
              </a:buBlip>
              <a:defRPr b="1">
                <a:solidFill>
                  <a:schemeClr val="tx1"/>
                </a:solidFill>
                <a:latin typeface="+mn-lt"/>
                <a:ea typeface="ＭＳ Ｐゴシック" charset="-128"/>
              </a:defRPr>
            </a:lvl7pPr>
            <a:lvl8pPr marL="2859088" indent="-228600" algn="l" defTabSz="623888" rtl="0" eaLnBrk="1" fontAlgn="base" hangingPunct="1">
              <a:spcBef>
                <a:spcPct val="10000"/>
              </a:spcBef>
              <a:spcAft>
                <a:spcPct val="10000"/>
              </a:spcAft>
              <a:buClr>
                <a:schemeClr val="tx1"/>
              </a:buClr>
              <a:buFont typeface="Arial" charset="0"/>
              <a:buBlip>
                <a:blip r:embed="rId4"/>
              </a:buBlip>
              <a:defRPr b="1">
                <a:solidFill>
                  <a:schemeClr val="tx1"/>
                </a:solidFill>
                <a:latin typeface="+mn-lt"/>
                <a:ea typeface="ＭＳ Ｐゴシック" charset="-128"/>
              </a:defRPr>
            </a:lvl8pPr>
            <a:lvl9pPr marL="3316288" indent="-228600" algn="l" defTabSz="623888" rtl="0" eaLnBrk="1" fontAlgn="base" hangingPunct="1">
              <a:spcBef>
                <a:spcPct val="10000"/>
              </a:spcBef>
              <a:spcAft>
                <a:spcPct val="10000"/>
              </a:spcAft>
              <a:buClr>
                <a:schemeClr val="tx1"/>
              </a:buClr>
              <a:buFont typeface="Arial" charset="0"/>
              <a:buBlip>
                <a:blip r:embed="rId4"/>
              </a:buBlip>
              <a:defRPr b="1">
                <a:solidFill>
                  <a:schemeClr val="tx1"/>
                </a:solidFill>
                <a:latin typeface="+mn-lt"/>
                <a:ea typeface="ＭＳ Ｐゴシック" charset="-128"/>
              </a:defRPr>
            </a:lvl9pPr>
          </a:lstStyle>
          <a:p>
            <a:pPr marL="0" indent="0" algn="ctr"/>
            <a:endParaRPr lang="en-GB" sz="1200" b="1" kern="0" dirty="0">
              <a:solidFill>
                <a:schemeClr val="bg1"/>
              </a:solidFill>
            </a:endParaRPr>
          </a:p>
        </p:txBody>
      </p:sp>
      <p:sp>
        <p:nvSpPr>
          <p:cNvPr id="9" name="Inhaltsplatzhalter 5"/>
          <p:cNvSpPr txBox="1">
            <a:spLocks/>
          </p:cNvSpPr>
          <p:nvPr/>
        </p:nvSpPr>
        <p:spPr bwMode="auto">
          <a:xfrm>
            <a:off x="2736000" y="573185"/>
            <a:ext cx="1332000" cy="1296000"/>
          </a:xfrm>
          <a:prstGeom prst="ellipse">
            <a:avLst/>
          </a:prstGeom>
          <a:solidFill>
            <a:srgbClr val="2F6C86"/>
          </a:soli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  <a:extLst/>
        </p:spPr>
        <p:txBody>
          <a:bodyPr vert="horz" wrap="square" lIns="36000" tIns="45720" rIns="36000" bIns="45720" numCol="1" rtlCol="0" anchor="ctr" anchorCtr="0" compatLnSpc="1">
            <a:prstTxWarp prst="textNoShape">
              <a:avLst/>
            </a:prstTxWarp>
          </a:bodyPr>
          <a:lstStyle>
            <a:lvl1pPr marL="361950" marR="0" indent="-361950" algn="l" defTabSz="623888" rtl="0" eaLnBrk="0" fontAlgn="base" latinLnBrk="0" hangingPunct="0">
              <a:lnSpc>
                <a:spcPct val="100000"/>
              </a:lnSpc>
              <a:spcBef>
                <a:spcPct val="10000"/>
              </a:spcBef>
              <a:spcAft>
                <a:spcPct val="10000"/>
              </a:spcAft>
              <a:buClr>
                <a:schemeClr val="tx1"/>
              </a:buClr>
              <a:buSzPct val="100000"/>
              <a:buFontTx/>
              <a:buNone/>
              <a:tabLst/>
              <a:defRPr sz="2000">
                <a:solidFill>
                  <a:schemeClr val="tx1"/>
                </a:solidFill>
                <a:latin typeface="+mn-lt"/>
                <a:ea typeface="ＭＳ Ｐゴシック" pitchFamily="34" charset="-128"/>
                <a:cs typeface="ＭＳ Ｐゴシック" charset="-128"/>
              </a:defRPr>
            </a:lvl1pPr>
            <a:lvl2pPr marL="685800" indent="-322263" algn="l" defTabSz="623888" rtl="0" eaLnBrk="0" fontAlgn="base" hangingPunct="0">
              <a:spcBef>
                <a:spcPct val="10000"/>
              </a:spcBef>
              <a:spcAft>
                <a:spcPct val="10000"/>
              </a:spcAft>
              <a:buClr>
                <a:schemeClr val="tx1"/>
              </a:buClr>
              <a:buSzPct val="100000"/>
              <a:buFontTx/>
              <a:buBlip>
                <a:blip r:embed="rId3"/>
              </a:buBlip>
              <a:defRPr sz="2000">
                <a:solidFill>
                  <a:schemeClr val="tx1"/>
                </a:solidFill>
                <a:latin typeface="+mn-lt"/>
                <a:ea typeface="ＭＳ Ｐゴシック" pitchFamily="34" charset="-128"/>
              </a:defRPr>
            </a:lvl2pPr>
            <a:lvl3pPr marL="981075" indent="-285750" algn="l" defTabSz="623888" rtl="0" eaLnBrk="0" fontAlgn="base" hangingPunct="0">
              <a:spcBef>
                <a:spcPct val="10000"/>
              </a:spcBef>
              <a:spcAft>
                <a:spcPct val="10000"/>
              </a:spcAft>
              <a:buClr>
                <a:schemeClr val="tx1"/>
              </a:buClr>
              <a:buSzPct val="100000"/>
              <a:buFontTx/>
              <a:buBlip>
                <a:blip r:embed="rId3"/>
              </a:buBlip>
              <a:defRPr>
                <a:solidFill>
                  <a:schemeClr val="tx1"/>
                </a:solidFill>
                <a:latin typeface="+mn-lt"/>
                <a:ea typeface="ＭＳ Ｐゴシック" pitchFamily="34" charset="-128"/>
              </a:defRPr>
            </a:lvl3pPr>
            <a:lvl4pPr marL="1238250" indent="-244475" algn="l" defTabSz="623888" rtl="0" eaLnBrk="0" fontAlgn="base" hangingPunct="0">
              <a:spcBef>
                <a:spcPct val="10000"/>
              </a:spcBef>
              <a:spcAft>
                <a:spcPct val="10000"/>
              </a:spcAft>
              <a:buClr>
                <a:schemeClr val="tx1"/>
              </a:buClr>
              <a:buSzPct val="100000"/>
              <a:buFontTx/>
              <a:buBlip>
                <a:blip r:embed="rId3"/>
              </a:buBlip>
              <a:defRPr>
                <a:solidFill>
                  <a:schemeClr val="tx1"/>
                </a:solidFill>
                <a:latin typeface="+mn-lt"/>
                <a:ea typeface="ＭＳ Ｐゴシック" pitchFamily="34" charset="-128"/>
              </a:defRPr>
            </a:lvl4pPr>
            <a:lvl5pPr marL="1487488" indent="-228600" algn="l" defTabSz="623888" rtl="0" eaLnBrk="0" fontAlgn="base" hangingPunct="0">
              <a:spcBef>
                <a:spcPct val="10000"/>
              </a:spcBef>
              <a:spcAft>
                <a:spcPct val="10000"/>
              </a:spcAft>
              <a:buClr>
                <a:schemeClr val="tx1"/>
              </a:buClr>
              <a:buSzPct val="100000"/>
              <a:buFontTx/>
              <a:buBlip>
                <a:blip r:embed="rId3"/>
              </a:buBlip>
              <a:defRPr>
                <a:solidFill>
                  <a:schemeClr val="tx1"/>
                </a:solidFill>
                <a:latin typeface="+mn-lt"/>
                <a:ea typeface="ＭＳ Ｐゴシック" pitchFamily="34" charset="-128"/>
              </a:defRPr>
            </a:lvl5pPr>
            <a:lvl6pPr marL="1944688" indent="-228600" algn="l" defTabSz="623888" rtl="0" eaLnBrk="1" fontAlgn="base" hangingPunct="1">
              <a:spcBef>
                <a:spcPct val="10000"/>
              </a:spcBef>
              <a:spcAft>
                <a:spcPct val="10000"/>
              </a:spcAft>
              <a:buClr>
                <a:schemeClr val="tx1"/>
              </a:buClr>
              <a:buFont typeface="Arial" charset="0"/>
              <a:buBlip>
                <a:blip r:embed="rId4"/>
              </a:buBlip>
              <a:defRPr b="1">
                <a:solidFill>
                  <a:schemeClr val="tx1"/>
                </a:solidFill>
                <a:latin typeface="+mn-lt"/>
                <a:ea typeface="ＭＳ Ｐゴシック" charset="-128"/>
              </a:defRPr>
            </a:lvl6pPr>
            <a:lvl7pPr marL="2401888" indent="-228600" algn="l" defTabSz="623888" rtl="0" eaLnBrk="1" fontAlgn="base" hangingPunct="1">
              <a:spcBef>
                <a:spcPct val="10000"/>
              </a:spcBef>
              <a:spcAft>
                <a:spcPct val="10000"/>
              </a:spcAft>
              <a:buClr>
                <a:schemeClr val="tx1"/>
              </a:buClr>
              <a:buFont typeface="Arial" charset="0"/>
              <a:buBlip>
                <a:blip r:embed="rId4"/>
              </a:buBlip>
              <a:defRPr b="1">
                <a:solidFill>
                  <a:schemeClr val="tx1"/>
                </a:solidFill>
                <a:latin typeface="+mn-lt"/>
                <a:ea typeface="ＭＳ Ｐゴシック" charset="-128"/>
              </a:defRPr>
            </a:lvl7pPr>
            <a:lvl8pPr marL="2859088" indent="-228600" algn="l" defTabSz="623888" rtl="0" eaLnBrk="1" fontAlgn="base" hangingPunct="1">
              <a:spcBef>
                <a:spcPct val="10000"/>
              </a:spcBef>
              <a:spcAft>
                <a:spcPct val="10000"/>
              </a:spcAft>
              <a:buClr>
                <a:schemeClr val="tx1"/>
              </a:buClr>
              <a:buFont typeface="Arial" charset="0"/>
              <a:buBlip>
                <a:blip r:embed="rId4"/>
              </a:buBlip>
              <a:defRPr b="1">
                <a:solidFill>
                  <a:schemeClr val="tx1"/>
                </a:solidFill>
                <a:latin typeface="+mn-lt"/>
                <a:ea typeface="ＭＳ Ｐゴシック" charset="-128"/>
              </a:defRPr>
            </a:lvl8pPr>
            <a:lvl9pPr marL="3316288" indent="-228600" algn="l" defTabSz="623888" rtl="0" eaLnBrk="1" fontAlgn="base" hangingPunct="1">
              <a:spcBef>
                <a:spcPct val="10000"/>
              </a:spcBef>
              <a:spcAft>
                <a:spcPct val="10000"/>
              </a:spcAft>
              <a:buClr>
                <a:schemeClr val="tx1"/>
              </a:buClr>
              <a:buFont typeface="Arial" charset="0"/>
              <a:buBlip>
                <a:blip r:embed="rId4"/>
              </a:buBlip>
              <a:defRPr b="1">
                <a:solidFill>
                  <a:schemeClr val="tx1"/>
                </a:solidFill>
                <a:latin typeface="+mn-lt"/>
                <a:ea typeface="ＭＳ Ｐゴシック" charset="-128"/>
              </a:defRPr>
            </a:lvl9pPr>
          </a:lstStyle>
          <a:p>
            <a:pPr marL="0" indent="0" algn="ctr"/>
            <a:endParaRPr lang="en-GB" sz="1200" b="1" kern="0" dirty="0">
              <a:solidFill>
                <a:schemeClr val="bg1"/>
              </a:solidFill>
            </a:endParaRPr>
          </a:p>
        </p:txBody>
      </p:sp>
      <p:sp>
        <p:nvSpPr>
          <p:cNvPr id="10" name="Inhaltsplatzhalter 5"/>
          <p:cNvSpPr txBox="1">
            <a:spLocks/>
          </p:cNvSpPr>
          <p:nvPr/>
        </p:nvSpPr>
        <p:spPr bwMode="auto">
          <a:xfrm>
            <a:off x="432000" y="573185"/>
            <a:ext cx="1332000" cy="1296000"/>
          </a:xfrm>
          <a:prstGeom prst="ellipse">
            <a:avLst/>
          </a:prstGeom>
          <a:solidFill>
            <a:srgbClr val="2F6C86"/>
          </a:soli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  <a:extLst/>
        </p:spPr>
        <p:txBody>
          <a:bodyPr vert="horz" wrap="square" lIns="36000" tIns="45720" rIns="36000" bIns="45720" numCol="1" rtlCol="0" anchor="ctr" anchorCtr="0" compatLnSpc="1">
            <a:prstTxWarp prst="textNoShape">
              <a:avLst/>
            </a:prstTxWarp>
          </a:bodyPr>
          <a:lstStyle>
            <a:lvl1pPr marL="361950" marR="0" indent="-361950" algn="l" defTabSz="623888" rtl="0" eaLnBrk="0" fontAlgn="base" latinLnBrk="0" hangingPunct="0">
              <a:lnSpc>
                <a:spcPct val="100000"/>
              </a:lnSpc>
              <a:spcBef>
                <a:spcPct val="10000"/>
              </a:spcBef>
              <a:spcAft>
                <a:spcPct val="10000"/>
              </a:spcAft>
              <a:buClr>
                <a:schemeClr val="tx1"/>
              </a:buClr>
              <a:buSzPct val="100000"/>
              <a:buFontTx/>
              <a:buNone/>
              <a:tabLst/>
              <a:defRPr sz="2000">
                <a:solidFill>
                  <a:schemeClr val="tx1"/>
                </a:solidFill>
                <a:latin typeface="+mn-lt"/>
                <a:ea typeface="ＭＳ Ｐゴシック" pitchFamily="34" charset="-128"/>
                <a:cs typeface="ＭＳ Ｐゴシック" charset="-128"/>
              </a:defRPr>
            </a:lvl1pPr>
            <a:lvl2pPr marL="685800" indent="-322263" algn="l" defTabSz="623888" rtl="0" eaLnBrk="0" fontAlgn="base" hangingPunct="0">
              <a:spcBef>
                <a:spcPct val="10000"/>
              </a:spcBef>
              <a:spcAft>
                <a:spcPct val="10000"/>
              </a:spcAft>
              <a:buClr>
                <a:schemeClr val="tx1"/>
              </a:buClr>
              <a:buSzPct val="100000"/>
              <a:buFontTx/>
              <a:buBlip>
                <a:blip r:embed="rId3"/>
              </a:buBlip>
              <a:defRPr sz="2000">
                <a:solidFill>
                  <a:schemeClr val="tx1"/>
                </a:solidFill>
                <a:latin typeface="+mn-lt"/>
                <a:ea typeface="ＭＳ Ｐゴシック" pitchFamily="34" charset="-128"/>
              </a:defRPr>
            </a:lvl2pPr>
            <a:lvl3pPr marL="981075" indent="-285750" algn="l" defTabSz="623888" rtl="0" eaLnBrk="0" fontAlgn="base" hangingPunct="0">
              <a:spcBef>
                <a:spcPct val="10000"/>
              </a:spcBef>
              <a:spcAft>
                <a:spcPct val="10000"/>
              </a:spcAft>
              <a:buClr>
                <a:schemeClr val="tx1"/>
              </a:buClr>
              <a:buSzPct val="100000"/>
              <a:buFontTx/>
              <a:buBlip>
                <a:blip r:embed="rId3"/>
              </a:buBlip>
              <a:defRPr>
                <a:solidFill>
                  <a:schemeClr val="tx1"/>
                </a:solidFill>
                <a:latin typeface="+mn-lt"/>
                <a:ea typeface="ＭＳ Ｐゴシック" pitchFamily="34" charset="-128"/>
              </a:defRPr>
            </a:lvl3pPr>
            <a:lvl4pPr marL="1238250" indent="-244475" algn="l" defTabSz="623888" rtl="0" eaLnBrk="0" fontAlgn="base" hangingPunct="0">
              <a:spcBef>
                <a:spcPct val="10000"/>
              </a:spcBef>
              <a:spcAft>
                <a:spcPct val="10000"/>
              </a:spcAft>
              <a:buClr>
                <a:schemeClr val="tx1"/>
              </a:buClr>
              <a:buSzPct val="100000"/>
              <a:buFontTx/>
              <a:buBlip>
                <a:blip r:embed="rId3"/>
              </a:buBlip>
              <a:defRPr>
                <a:solidFill>
                  <a:schemeClr val="tx1"/>
                </a:solidFill>
                <a:latin typeface="+mn-lt"/>
                <a:ea typeface="ＭＳ Ｐゴシック" pitchFamily="34" charset="-128"/>
              </a:defRPr>
            </a:lvl4pPr>
            <a:lvl5pPr marL="1487488" indent="-228600" algn="l" defTabSz="623888" rtl="0" eaLnBrk="0" fontAlgn="base" hangingPunct="0">
              <a:spcBef>
                <a:spcPct val="10000"/>
              </a:spcBef>
              <a:spcAft>
                <a:spcPct val="10000"/>
              </a:spcAft>
              <a:buClr>
                <a:schemeClr val="tx1"/>
              </a:buClr>
              <a:buSzPct val="100000"/>
              <a:buFontTx/>
              <a:buBlip>
                <a:blip r:embed="rId3"/>
              </a:buBlip>
              <a:defRPr>
                <a:solidFill>
                  <a:schemeClr val="tx1"/>
                </a:solidFill>
                <a:latin typeface="+mn-lt"/>
                <a:ea typeface="ＭＳ Ｐゴシック" pitchFamily="34" charset="-128"/>
              </a:defRPr>
            </a:lvl5pPr>
            <a:lvl6pPr marL="1944688" indent="-228600" algn="l" defTabSz="623888" rtl="0" eaLnBrk="1" fontAlgn="base" hangingPunct="1">
              <a:spcBef>
                <a:spcPct val="10000"/>
              </a:spcBef>
              <a:spcAft>
                <a:spcPct val="10000"/>
              </a:spcAft>
              <a:buClr>
                <a:schemeClr val="tx1"/>
              </a:buClr>
              <a:buFont typeface="Arial" charset="0"/>
              <a:buBlip>
                <a:blip r:embed="rId4"/>
              </a:buBlip>
              <a:defRPr b="1">
                <a:solidFill>
                  <a:schemeClr val="tx1"/>
                </a:solidFill>
                <a:latin typeface="+mn-lt"/>
                <a:ea typeface="ＭＳ Ｐゴシック" charset="-128"/>
              </a:defRPr>
            </a:lvl6pPr>
            <a:lvl7pPr marL="2401888" indent="-228600" algn="l" defTabSz="623888" rtl="0" eaLnBrk="1" fontAlgn="base" hangingPunct="1">
              <a:spcBef>
                <a:spcPct val="10000"/>
              </a:spcBef>
              <a:spcAft>
                <a:spcPct val="10000"/>
              </a:spcAft>
              <a:buClr>
                <a:schemeClr val="tx1"/>
              </a:buClr>
              <a:buFont typeface="Arial" charset="0"/>
              <a:buBlip>
                <a:blip r:embed="rId4"/>
              </a:buBlip>
              <a:defRPr b="1">
                <a:solidFill>
                  <a:schemeClr val="tx1"/>
                </a:solidFill>
                <a:latin typeface="+mn-lt"/>
                <a:ea typeface="ＭＳ Ｐゴシック" charset="-128"/>
              </a:defRPr>
            </a:lvl7pPr>
            <a:lvl8pPr marL="2859088" indent="-228600" algn="l" defTabSz="623888" rtl="0" eaLnBrk="1" fontAlgn="base" hangingPunct="1">
              <a:spcBef>
                <a:spcPct val="10000"/>
              </a:spcBef>
              <a:spcAft>
                <a:spcPct val="10000"/>
              </a:spcAft>
              <a:buClr>
                <a:schemeClr val="tx1"/>
              </a:buClr>
              <a:buFont typeface="Arial" charset="0"/>
              <a:buBlip>
                <a:blip r:embed="rId4"/>
              </a:buBlip>
              <a:defRPr b="1">
                <a:solidFill>
                  <a:schemeClr val="tx1"/>
                </a:solidFill>
                <a:latin typeface="+mn-lt"/>
                <a:ea typeface="ＭＳ Ｐゴシック" charset="-128"/>
              </a:defRPr>
            </a:lvl8pPr>
            <a:lvl9pPr marL="3316288" indent="-228600" algn="l" defTabSz="623888" rtl="0" eaLnBrk="1" fontAlgn="base" hangingPunct="1">
              <a:spcBef>
                <a:spcPct val="10000"/>
              </a:spcBef>
              <a:spcAft>
                <a:spcPct val="10000"/>
              </a:spcAft>
              <a:buClr>
                <a:schemeClr val="tx1"/>
              </a:buClr>
              <a:buFont typeface="Arial" charset="0"/>
              <a:buBlip>
                <a:blip r:embed="rId4"/>
              </a:buBlip>
              <a:defRPr b="1">
                <a:solidFill>
                  <a:schemeClr val="tx1"/>
                </a:solidFill>
                <a:latin typeface="+mn-lt"/>
                <a:ea typeface="ＭＳ Ｐゴシック" charset="-128"/>
              </a:defRPr>
            </a:lvl9pPr>
          </a:lstStyle>
          <a:p>
            <a:pPr marL="0" indent="0" algn="ctr"/>
            <a:r>
              <a:rPr lang="en-GB" sz="1800" kern="0" dirty="0" smtClean="0">
                <a:solidFill>
                  <a:schemeClr val="bg1"/>
                </a:solidFill>
              </a:rPr>
              <a:t>12,1</a:t>
            </a:r>
            <a:r>
              <a:rPr lang="en-GB" sz="1800" kern="0" dirty="0">
                <a:solidFill>
                  <a:schemeClr val="bg1"/>
                </a:solidFill>
              </a:rPr>
              <a:t/>
            </a:r>
            <a:br>
              <a:rPr lang="en-GB" sz="1800" kern="0" dirty="0">
                <a:solidFill>
                  <a:schemeClr val="bg1"/>
                </a:solidFill>
              </a:rPr>
            </a:br>
            <a:r>
              <a:rPr lang="en-GB" sz="1200" kern="0" dirty="0" smtClean="0">
                <a:solidFill>
                  <a:schemeClr val="bg1"/>
                </a:solidFill>
              </a:rPr>
              <a:t>Mio. </a:t>
            </a:r>
            <a:r>
              <a:rPr lang="en-GB" sz="1200" kern="0" dirty="0">
                <a:solidFill>
                  <a:schemeClr val="bg1"/>
                </a:solidFill>
              </a:rPr>
              <a:t>ha </a:t>
            </a:r>
            <a:br>
              <a:rPr lang="en-GB" sz="1200" kern="0" dirty="0">
                <a:solidFill>
                  <a:schemeClr val="bg1"/>
                </a:solidFill>
              </a:rPr>
            </a:br>
            <a:r>
              <a:rPr lang="en-GB" sz="1200" kern="0" dirty="0" err="1" smtClean="0">
                <a:solidFill>
                  <a:schemeClr val="bg1"/>
                </a:solidFill>
              </a:rPr>
              <a:t>Ackerland</a:t>
            </a:r>
            <a:endParaRPr lang="en-GB" sz="1200" kern="0" dirty="0">
              <a:solidFill>
                <a:schemeClr val="bg1"/>
              </a:solidFill>
            </a:endParaRPr>
          </a:p>
        </p:txBody>
      </p:sp>
      <p:graphicFrame>
        <p:nvGraphicFramePr>
          <p:cNvPr id="12" name="Chart 11"/>
          <p:cNvGraphicFramePr/>
          <p:nvPr>
            <p:extLst>
              <p:ext uri="{D42A27DB-BD31-4B8C-83A1-F6EECF244321}">
                <p14:modId xmlns:p14="http://schemas.microsoft.com/office/powerpoint/2010/main" val="3616715653"/>
              </p:ext>
            </p:extLst>
          </p:nvPr>
        </p:nvGraphicFramePr>
        <p:xfrm>
          <a:off x="321691" y="4085546"/>
          <a:ext cx="2034529" cy="18401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13" name="Diagramm 2"/>
          <p:cNvGraphicFramePr>
            <a:graphicFrameLocks noGrp="1"/>
          </p:cNvGraphicFramePr>
          <p:nvPr>
            <p:ph sz="half" idx="10"/>
            <p:extLst>
              <p:ext uri="{D42A27DB-BD31-4B8C-83A1-F6EECF244321}">
                <p14:modId xmlns:p14="http://schemas.microsoft.com/office/powerpoint/2010/main" val="3405553983"/>
              </p:ext>
            </p:extLst>
          </p:nvPr>
        </p:nvGraphicFramePr>
        <p:xfrm>
          <a:off x="227421" y="2753401"/>
          <a:ext cx="1914551" cy="150444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graphicFrame>
        <p:nvGraphicFramePr>
          <p:cNvPr id="17" name="Chart 16"/>
          <p:cNvGraphicFramePr/>
          <p:nvPr>
            <p:extLst>
              <p:ext uri="{D42A27DB-BD31-4B8C-83A1-F6EECF244321}">
                <p14:modId xmlns:p14="http://schemas.microsoft.com/office/powerpoint/2010/main" val="4286635691"/>
              </p:ext>
            </p:extLst>
          </p:nvPr>
        </p:nvGraphicFramePr>
        <p:xfrm>
          <a:off x="2691981" y="4159127"/>
          <a:ext cx="1998850" cy="165618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graphicFrame>
        <p:nvGraphicFramePr>
          <p:cNvPr id="18" name="Diagramm 2"/>
          <p:cNvGraphicFramePr/>
          <p:nvPr>
            <p:extLst>
              <p:ext uri="{D42A27DB-BD31-4B8C-83A1-F6EECF244321}">
                <p14:modId xmlns:p14="http://schemas.microsoft.com/office/powerpoint/2010/main" val="731790711"/>
              </p:ext>
            </p:extLst>
          </p:nvPr>
        </p:nvGraphicFramePr>
        <p:xfrm>
          <a:off x="2231974" y="2721511"/>
          <a:ext cx="2340026" cy="156897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  <p:sp>
        <p:nvSpPr>
          <p:cNvPr id="16" name="Inhaltsplatzhalter 5"/>
          <p:cNvSpPr txBox="1">
            <a:spLocks/>
          </p:cNvSpPr>
          <p:nvPr/>
        </p:nvSpPr>
        <p:spPr bwMode="auto">
          <a:xfrm>
            <a:off x="7182030" y="573185"/>
            <a:ext cx="1335024" cy="1335024"/>
          </a:xfrm>
          <a:prstGeom prst="ellipse">
            <a:avLst/>
          </a:prstGeom>
          <a:solidFill>
            <a:srgbClr val="2F6C86"/>
          </a:soli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  <a:extLst/>
        </p:spPr>
        <p:txBody>
          <a:bodyPr vert="horz" wrap="square" lIns="36000" tIns="45720" rIns="36000" bIns="45720" numCol="1" rtlCol="0" anchor="ctr" anchorCtr="0" compatLnSpc="1">
            <a:prstTxWarp prst="textNoShape">
              <a:avLst/>
            </a:prstTxWarp>
          </a:bodyPr>
          <a:lstStyle>
            <a:lvl1pPr marL="361950" marR="0" indent="-361950" algn="l" defTabSz="623888" rtl="0" eaLnBrk="0" fontAlgn="base" latinLnBrk="0" hangingPunct="0">
              <a:lnSpc>
                <a:spcPct val="100000"/>
              </a:lnSpc>
              <a:spcBef>
                <a:spcPct val="10000"/>
              </a:spcBef>
              <a:spcAft>
                <a:spcPct val="10000"/>
              </a:spcAft>
              <a:buClr>
                <a:schemeClr val="tx1"/>
              </a:buClr>
              <a:buSzPct val="100000"/>
              <a:buFontTx/>
              <a:buNone/>
              <a:tabLst/>
              <a:defRPr sz="2000">
                <a:solidFill>
                  <a:schemeClr val="tx1"/>
                </a:solidFill>
                <a:latin typeface="+mn-lt"/>
                <a:ea typeface="ＭＳ Ｐゴシック" pitchFamily="34" charset="-128"/>
                <a:cs typeface="ＭＳ Ｐゴシック" charset="-128"/>
              </a:defRPr>
            </a:lvl1pPr>
            <a:lvl2pPr marL="685800" indent="-322263" algn="l" defTabSz="623888" rtl="0" eaLnBrk="0" fontAlgn="base" hangingPunct="0">
              <a:spcBef>
                <a:spcPct val="10000"/>
              </a:spcBef>
              <a:spcAft>
                <a:spcPct val="10000"/>
              </a:spcAft>
              <a:buClr>
                <a:schemeClr val="tx1"/>
              </a:buClr>
              <a:buSzPct val="100000"/>
              <a:buFontTx/>
              <a:buBlip>
                <a:blip r:embed="rId3"/>
              </a:buBlip>
              <a:defRPr sz="2000">
                <a:solidFill>
                  <a:schemeClr val="tx1"/>
                </a:solidFill>
                <a:latin typeface="+mn-lt"/>
                <a:ea typeface="ＭＳ Ｐゴシック" pitchFamily="34" charset="-128"/>
              </a:defRPr>
            </a:lvl2pPr>
            <a:lvl3pPr marL="981075" indent="-285750" algn="l" defTabSz="623888" rtl="0" eaLnBrk="0" fontAlgn="base" hangingPunct="0">
              <a:spcBef>
                <a:spcPct val="10000"/>
              </a:spcBef>
              <a:spcAft>
                <a:spcPct val="10000"/>
              </a:spcAft>
              <a:buClr>
                <a:schemeClr val="tx1"/>
              </a:buClr>
              <a:buSzPct val="100000"/>
              <a:buFontTx/>
              <a:buBlip>
                <a:blip r:embed="rId3"/>
              </a:buBlip>
              <a:defRPr>
                <a:solidFill>
                  <a:schemeClr val="tx1"/>
                </a:solidFill>
                <a:latin typeface="+mn-lt"/>
                <a:ea typeface="ＭＳ Ｐゴシック" pitchFamily="34" charset="-128"/>
              </a:defRPr>
            </a:lvl3pPr>
            <a:lvl4pPr marL="1238250" indent="-244475" algn="l" defTabSz="623888" rtl="0" eaLnBrk="0" fontAlgn="base" hangingPunct="0">
              <a:spcBef>
                <a:spcPct val="10000"/>
              </a:spcBef>
              <a:spcAft>
                <a:spcPct val="10000"/>
              </a:spcAft>
              <a:buClr>
                <a:schemeClr val="tx1"/>
              </a:buClr>
              <a:buSzPct val="100000"/>
              <a:buFontTx/>
              <a:buBlip>
                <a:blip r:embed="rId3"/>
              </a:buBlip>
              <a:defRPr>
                <a:solidFill>
                  <a:schemeClr val="tx1"/>
                </a:solidFill>
                <a:latin typeface="+mn-lt"/>
                <a:ea typeface="ＭＳ Ｐゴシック" pitchFamily="34" charset="-128"/>
              </a:defRPr>
            </a:lvl4pPr>
            <a:lvl5pPr marL="1487488" indent="-228600" algn="l" defTabSz="623888" rtl="0" eaLnBrk="0" fontAlgn="base" hangingPunct="0">
              <a:spcBef>
                <a:spcPct val="10000"/>
              </a:spcBef>
              <a:spcAft>
                <a:spcPct val="10000"/>
              </a:spcAft>
              <a:buClr>
                <a:schemeClr val="tx1"/>
              </a:buClr>
              <a:buSzPct val="100000"/>
              <a:buFontTx/>
              <a:buBlip>
                <a:blip r:embed="rId3"/>
              </a:buBlip>
              <a:defRPr>
                <a:solidFill>
                  <a:schemeClr val="tx1"/>
                </a:solidFill>
                <a:latin typeface="+mn-lt"/>
                <a:ea typeface="ＭＳ Ｐゴシック" pitchFamily="34" charset="-128"/>
              </a:defRPr>
            </a:lvl5pPr>
            <a:lvl6pPr marL="1944688" indent="-228600" algn="l" defTabSz="623888" rtl="0" eaLnBrk="1" fontAlgn="base" hangingPunct="1">
              <a:spcBef>
                <a:spcPct val="10000"/>
              </a:spcBef>
              <a:spcAft>
                <a:spcPct val="10000"/>
              </a:spcAft>
              <a:buClr>
                <a:schemeClr val="tx1"/>
              </a:buClr>
              <a:buFont typeface="Arial" charset="0"/>
              <a:buBlip>
                <a:blip r:embed="rId4"/>
              </a:buBlip>
              <a:defRPr b="1">
                <a:solidFill>
                  <a:schemeClr val="tx1"/>
                </a:solidFill>
                <a:latin typeface="+mn-lt"/>
                <a:ea typeface="ＭＳ Ｐゴシック" charset="-128"/>
              </a:defRPr>
            </a:lvl6pPr>
            <a:lvl7pPr marL="2401888" indent="-228600" algn="l" defTabSz="623888" rtl="0" eaLnBrk="1" fontAlgn="base" hangingPunct="1">
              <a:spcBef>
                <a:spcPct val="10000"/>
              </a:spcBef>
              <a:spcAft>
                <a:spcPct val="10000"/>
              </a:spcAft>
              <a:buClr>
                <a:schemeClr val="tx1"/>
              </a:buClr>
              <a:buFont typeface="Arial" charset="0"/>
              <a:buBlip>
                <a:blip r:embed="rId4"/>
              </a:buBlip>
              <a:defRPr b="1">
                <a:solidFill>
                  <a:schemeClr val="tx1"/>
                </a:solidFill>
                <a:latin typeface="+mn-lt"/>
                <a:ea typeface="ＭＳ Ｐゴシック" charset="-128"/>
              </a:defRPr>
            </a:lvl7pPr>
            <a:lvl8pPr marL="2859088" indent="-228600" algn="l" defTabSz="623888" rtl="0" eaLnBrk="1" fontAlgn="base" hangingPunct="1">
              <a:spcBef>
                <a:spcPct val="10000"/>
              </a:spcBef>
              <a:spcAft>
                <a:spcPct val="10000"/>
              </a:spcAft>
              <a:buClr>
                <a:schemeClr val="tx1"/>
              </a:buClr>
              <a:buFont typeface="Arial" charset="0"/>
              <a:buBlip>
                <a:blip r:embed="rId4"/>
              </a:buBlip>
              <a:defRPr b="1">
                <a:solidFill>
                  <a:schemeClr val="tx1"/>
                </a:solidFill>
                <a:latin typeface="+mn-lt"/>
                <a:ea typeface="ＭＳ Ｐゴシック" charset="-128"/>
              </a:defRPr>
            </a:lvl8pPr>
            <a:lvl9pPr marL="3316288" indent="-228600" algn="l" defTabSz="623888" rtl="0" eaLnBrk="1" fontAlgn="base" hangingPunct="1">
              <a:spcBef>
                <a:spcPct val="10000"/>
              </a:spcBef>
              <a:spcAft>
                <a:spcPct val="10000"/>
              </a:spcAft>
              <a:buClr>
                <a:schemeClr val="tx1"/>
              </a:buClr>
              <a:buFont typeface="Arial" charset="0"/>
              <a:buBlip>
                <a:blip r:embed="rId4"/>
              </a:buBlip>
              <a:defRPr b="1">
                <a:solidFill>
                  <a:schemeClr val="tx1"/>
                </a:solidFill>
                <a:latin typeface="+mn-lt"/>
                <a:ea typeface="ＭＳ Ｐゴシック" charset="-128"/>
              </a:defRPr>
            </a:lvl9pPr>
          </a:lstStyle>
          <a:p>
            <a:pPr marL="0" indent="0" algn="ctr"/>
            <a:r>
              <a:rPr lang="en-GB" sz="1800" kern="0" dirty="0" smtClean="0">
                <a:solidFill>
                  <a:schemeClr val="bg1"/>
                </a:solidFill>
              </a:rPr>
              <a:t>41,0</a:t>
            </a:r>
            <a:r>
              <a:rPr lang="en-GB" sz="1400" kern="0" dirty="0">
                <a:solidFill>
                  <a:schemeClr val="bg1"/>
                </a:solidFill>
              </a:rPr>
              <a:t/>
            </a:r>
            <a:br>
              <a:rPr lang="en-GB" sz="1400" kern="0" dirty="0">
                <a:solidFill>
                  <a:schemeClr val="bg1"/>
                </a:solidFill>
              </a:rPr>
            </a:br>
            <a:r>
              <a:rPr lang="en-GB" sz="1200" kern="0" dirty="0" smtClean="0">
                <a:solidFill>
                  <a:schemeClr val="bg1"/>
                </a:solidFill>
              </a:rPr>
              <a:t>Mio. </a:t>
            </a:r>
            <a:r>
              <a:rPr lang="en-GB" sz="1200" kern="0" dirty="0">
                <a:solidFill>
                  <a:schemeClr val="bg1"/>
                </a:solidFill>
              </a:rPr>
              <a:t>ha </a:t>
            </a:r>
            <a:br>
              <a:rPr lang="en-GB" sz="1200" kern="0" dirty="0">
                <a:solidFill>
                  <a:schemeClr val="bg1"/>
                </a:solidFill>
              </a:rPr>
            </a:br>
            <a:r>
              <a:rPr lang="en-GB" sz="1200" kern="0" dirty="0" err="1" smtClean="0">
                <a:solidFill>
                  <a:schemeClr val="bg1"/>
                </a:solidFill>
              </a:rPr>
              <a:t>Wildsamml-ung</a:t>
            </a:r>
            <a:endParaRPr lang="en-GB" sz="1200" kern="0" dirty="0">
              <a:solidFill>
                <a:schemeClr val="bg1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6984002" y="1941185"/>
            <a:ext cx="190799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CH" sz="1000" dirty="0">
                <a:latin typeface="+mj-lt"/>
              </a:rPr>
              <a:t>Die biologischen Wildsammlungsgebiete konzentrieren sich auf Europa, Afrika, Asien und Lateinamerika.</a:t>
            </a:r>
          </a:p>
        </p:txBody>
      </p:sp>
      <p:graphicFrame>
        <p:nvGraphicFramePr>
          <p:cNvPr id="23" name="Diagramm 2"/>
          <p:cNvGraphicFramePr/>
          <p:nvPr>
            <p:extLst>
              <p:ext uri="{D42A27DB-BD31-4B8C-83A1-F6EECF244321}">
                <p14:modId xmlns:p14="http://schemas.microsoft.com/office/powerpoint/2010/main" val="2140572844"/>
              </p:ext>
            </p:extLst>
          </p:nvPr>
        </p:nvGraphicFramePr>
        <p:xfrm>
          <a:off x="7057758" y="2760466"/>
          <a:ext cx="1872759" cy="145599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9"/>
          </a:graphicData>
        </a:graphic>
      </p:graphicFrame>
      <p:graphicFrame>
        <p:nvGraphicFramePr>
          <p:cNvPr id="24" name="Diagramm 3"/>
          <p:cNvGraphicFramePr/>
          <p:nvPr>
            <p:extLst>
              <p:ext uri="{D42A27DB-BD31-4B8C-83A1-F6EECF244321}">
                <p14:modId xmlns:p14="http://schemas.microsoft.com/office/powerpoint/2010/main" val="4165822072"/>
              </p:ext>
            </p:extLst>
          </p:nvPr>
        </p:nvGraphicFramePr>
        <p:xfrm>
          <a:off x="7057758" y="4187244"/>
          <a:ext cx="1860251" cy="16489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0"/>
          </a:graphicData>
        </a:graphic>
      </p:graphicFrame>
      <p:sp>
        <p:nvSpPr>
          <p:cNvPr id="25" name="TextBox 24"/>
          <p:cNvSpPr txBox="1"/>
          <p:nvPr/>
        </p:nvSpPr>
        <p:spPr>
          <a:xfrm>
            <a:off x="4716002" y="1941185"/>
            <a:ext cx="195233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CH" sz="1000" dirty="0" smtClean="0">
                <a:latin typeface="+mj-lt"/>
              </a:rPr>
              <a:t>48,2 Mio. Millionen Hektar Grünland, eine Zunahme von beinahe 27 % im Vergleich zu 2016.</a:t>
            </a:r>
            <a:endParaRPr lang="de-CH" sz="1000" dirty="0">
              <a:latin typeface="+mj-lt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2448002" y="1941185"/>
            <a:ext cx="180262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CH" sz="1000" dirty="0" smtClean="0">
                <a:latin typeface="+mj-lt"/>
              </a:rPr>
              <a:t>4,9 Mio. Hektar, was 2,9 % der gesamten Dauerkulturfläche sowie 7 % der Bioackerfläche </a:t>
            </a:r>
            <a:r>
              <a:rPr lang="de-CH" sz="1000" dirty="0" smtClean="0"/>
              <a:t>entspricht.</a:t>
            </a:r>
            <a:endParaRPr lang="de-CH" sz="1000" dirty="0">
              <a:latin typeface="+mj-lt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252002" y="1941185"/>
            <a:ext cx="201599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CH" sz="1000" dirty="0" smtClean="0">
                <a:latin typeface="+mj-lt"/>
              </a:rPr>
              <a:t>Der Anteil Bioackerland an der globalen Biolandwirtschaftsfläche beträgt 17 %, der Anteil an der globalen Ackerfläche </a:t>
            </a:r>
            <a:r>
              <a:rPr lang="de-CH" sz="1000" dirty="0" smtClean="0"/>
              <a:t>0,8 %</a:t>
            </a:r>
            <a:r>
              <a:rPr lang="de-CH" sz="1000" dirty="0" smtClean="0">
                <a:latin typeface="+mj-lt"/>
              </a:rPr>
              <a:t>. Die Zunahme gegenüber 2016 beträgt 11,7 %.</a:t>
            </a:r>
            <a:endParaRPr lang="de-CH" sz="1000" dirty="0">
              <a:latin typeface="+mj-lt"/>
            </a:endParaRPr>
          </a:p>
        </p:txBody>
      </p:sp>
      <p:graphicFrame>
        <p:nvGraphicFramePr>
          <p:cNvPr id="28" name="Diagramm 2"/>
          <p:cNvGraphicFramePr/>
          <p:nvPr>
            <p:extLst>
              <p:ext uri="{D42A27DB-BD31-4B8C-83A1-F6EECF244321}">
                <p14:modId xmlns:p14="http://schemas.microsoft.com/office/powerpoint/2010/main" val="1706426845"/>
              </p:ext>
            </p:extLst>
          </p:nvPr>
        </p:nvGraphicFramePr>
        <p:xfrm>
          <a:off x="4544614" y="2708992"/>
          <a:ext cx="2123727" cy="156897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1"/>
          </a:graphicData>
        </a:graphic>
      </p:graphicFrame>
      <p:graphicFrame>
        <p:nvGraphicFramePr>
          <p:cNvPr id="29" name="Chart 28"/>
          <p:cNvGraphicFramePr/>
          <p:nvPr>
            <p:extLst>
              <p:ext uri="{D42A27DB-BD31-4B8C-83A1-F6EECF244321}">
                <p14:modId xmlns:p14="http://schemas.microsoft.com/office/powerpoint/2010/main" val="2709423339"/>
              </p:ext>
            </p:extLst>
          </p:nvPr>
        </p:nvGraphicFramePr>
        <p:xfrm>
          <a:off x="4680002" y="4213655"/>
          <a:ext cx="2422825" cy="159430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2"/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4680002" y="5802481"/>
            <a:ext cx="1823041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CH" altLang="de-DE" sz="800" dirty="0">
                <a:latin typeface="+mj-lt"/>
              </a:rPr>
              <a:t>Biodauergrünland nach Region </a:t>
            </a:r>
            <a:r>
              <a:rPr lang="de-CH" altLang="de-DE" sz="800" dirty="0" smtClean="0">
                <a:latin typeface="+mj-lt"/>
              </a:rPr>
              <a:t>2017</a:t>
            </a:r>
            <a:endParaRPr lang="en-GB" sz="800" dirty="0">
              <a:latin typeface="+mj-lt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77176" y="5796295"/>
            <a:ext cx="1553630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CH" altLang="de-DE" sz="800" dirty="0">
                <a:latin typeface="+mj-lt"/>
              </a:rPr>
              <a:t>Bioackerfläche nach Region </a:t>
            </a:r>
            <a:r>
              <a:rPr lang="de-CH" altLang="de-DE" sz="800" dirty="0" smtClean="0">
                <a:latin typeface="+mj-lt"/>
              </a:rPr>
              <a:t>2017</a:t>
            </a:r>
            <a:endParaRPr lang="en-GB" sz="800" dirty="0">
              <a:latin typeface="+mj-lt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2448002" y="5827127"/>
            <a:ext cx="1726755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CH" altLang="de-DE" sz="800" dirty="0">
                <a:latin typeface="+mj-lt"/>
              </a:rPr>
              <a:t>Biodauerkulturen nach Region </a:t>
            </a:r>
            <a:r>
              <a:rPr lang="de-CH" altLang="de-DE" sz="800" dirty="0" smtClean="0">
                <a:latin typeface="+mj-lt"/>
              </a:rPr>
              <a:t>2017</a:t>
            </a:r>
            <a:endParaRPr lang="en-GB" sz="800" dirty="0">
              <a:latin typeface="+mj-lt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6984000" y="5826620"/>
            <a:ext cx="2113079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CH" altLang="de-DE" sz="800" dirty="0">
                <a:latin typeface="+mj-lt"/>
              </a:rPr>
              <a:t>Biologische Wildsammlung nach Region </a:t>
            </a:r>
            <a:r>
              <a:rPr lang="de-CH" altLang="de-DE" sz="800" dirty="0" smtClean="0">
                <a:latin typeface="+mj-lt"/>
              </a:rPr>
              <a:t>2017</a:t>
            </a:r>
            <a:endParaRPr lang="en-GB" sz="800" dirty="0">
              <a:latin typeface="+mj-lt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984002" y="5954774"/>
            <a:ext cx="177042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CH" altLang="de-DE" sz="800" dirty="0">
                <a:latin typeface="Calibri" panose="020F0502020204030204" pitchFamily="34" charset="0"/>
              </a:rPr>
              <a:t>Biologische Wildsammlung: Die </a:t>
            </a:r>
            <a:r>
              <a:rPr lang="de-CH" altLang="de-DE" sz="800" dirty="0" smtClean="0">
                <a:latin typeface="Calibri" panose="020F0502020204030204" pitchFamily="34" charset="0"/>
              </a:rPr>
              <a:t>5 Länder </a:t>
            </a:r>
            <a:r>
              <a:rPr lang="de-CH" altLang="de-DE" sz="800" dirty="0">
                <a:latin typeface="Calibri" panose="020F0502020204030204" pitchFamily="34" charset="0"/>
              </a:rPr>
              <a:t>mit der grössten Fläche </a:t>
            </a:r>
            <a:r>
              <a:rPr lang="de-CH" altLang="de-DE" sz="800" dirty="0" smtClean="0">
                <a:latin typeface="+mj-lt"/>
              </a:rPr>
              <a:t>2017</a:t>
            </a:r>
            <a:endParaRPr lang="en-GB" sz="800" dirty="0">
              <a:latin typeface="+mj-lt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2448002" y="5962466"/>
            <a:ext cx="1848583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CH" altLang="de-DE" sz="800" dirty="0">
                <a:latin typeface="+mj-lt"/>
              </a:rPr>
              <a:t>Biodauerkulturen: Hauptkulturen </a:t>
            </a:r>
            <a:r>
              <a:rPr lang="de-CH" altLang="de-DE" sz="800" dirty="0" smtClean="0">
                <a:latin typeface="+mj-lt"/>
              </a:rPr>
              <a:t>2017</a:t>
            </a:r>
            <a:endParaRPr lang="en-GB" sz="800" dirty="0">
              <a:latin typeface="+mj-lt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371440" y="5925706"/>
            <a:ext cx="1675459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CH" altLang="de-DE" sz="800" dirty="0">
                <a:latin typeface="+mj-lt"/>
              </a:rPr>
              <a:t>Bioackerfläche: Hauptkulturen </a:t>
            </a:r>
            <a:r>
              <a:rPr lang="de-CH" altLang="de-DE" sz="800" dirty="0" smtClean="0">
                <a:latin typeface="+mj-lt"/>
              </a:rPr>
              <a:t>2017</a:t>
            </a:r>
            <a:endParaRPr lang="en-GB" sz="800" dirty="0">
              <a:latin typeface="+mj-lt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4680002" y="5916822"/>
            <a:ext cx="177478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CH" altLang="de-DE" sz="800" dirty="0">
                <a:latin typeface="+mj-lt"/>
              </a:rPr>
              <a:t>Biodauergrünland: Die </a:t>
            </a:r>
            <a:r>
              <a:rPr lang="de-CH" altLang="de-DE" sz="800" dirty="0" smtClean="0">
                <a:latin typeface="+mj-lt"/>
              </a:rPr>
              <a:t>5 Länder </a:t>
            </a:r>
            <a:r>
              <a:rPr lang="de-CH" altLang="de-DE" sz="800" dirty="0">
                <a:latin typeface="+mj-lt"/>
              </a:rPr>
              <a:t>mit der grössten </a:t>
            </a:r>
            <a:r>
              <a:rPr lang="de-CH" altLang="de-DE" sz="800" dirty="0" smtClean="0">
                <a:latin typeface="+mj-lt"/>
              </a:rPr>
              <a:t>Fläche 2017</a:t>
            </a:r>
            <a:endParaRPr lang="en-GB" sz="800" dirty="0">
              <a:latin typeface="+mj-lt"/>
            </a:endParaRPr>
          </a:p>
        </p:txBody>
      </p:sp>
      <p:sp>
        <p:nvSpPr>
          <p:cNvPr id="36" name="TextBox 2"/>
          <p:cNvSpPr txBox="1"/>
          <p:nvPr/>
        </p:nvSpPr>
        <p:spPr>
          <a:xfrm>
            <a:off x="6503043" y="6453592"/>
            <a:ext cx="258084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800" dirty="0" err="1" smtClean="0">
                <a:latin typeface="Calibri" panose="020F0502020204030204" pitchFamily="34" charset="0"/>
              </a:rPr>
              <a:t>Quelle</a:t>
            </a:r>
            <a:r>
              <a:rPr lang="en-GB" sz="800" dirty="0" smtClean="0">
                <a:latin typeface="Calibri" panose="020F0502020204030204" pitchFamily="34" charset="0"/>
              </a:rPr>
              <a:t>: FiBL-</a:t>
            </a:r>
            <a:r>
              <a:rPr lang="en-GB" sz="800" dirty="0" err="1" smtClean="0">
                <a:latin typeface="Calibri" panose="020F0502020204030204" pitchFamily="34" charset="0"/>
              </a:rPr>
              <a:t>Erhebung</a:t>
            </a:r>
            <a:r>
              <a:rPr lang="en-GB" sz="800" dirty="0" smtClean="0">
                <a:latin typeface="Calibri" panose="020F0502020204030204" pitchFamily="34" charset="0"/>
              </a:rPr>
              <a:t> 2019  </a:t>
            </a:r>
            <a:r>
              <a:rPr lang="en-GB" sz="800" dirty="0">
                <a:latin typeface="Calibri" panose="020F0502020204030204" pitchFamily="34" charset="0"/>
              </a:rPr>
              <a:t>www.organic-world.net</a:t>
            </a:r>
          </a:p>
        </p:txBody>
      </p:sp>
      <p:cxnSp>
        <p:nvCxnSpPr>
          <p:cNvPr id="37" name="Gerader Verbinder 36"/>
          <p:cNvCxnSpPr>
            <a:cxnSpLocks/>
          </p:cNvCxnSpPr>
          <p:nvPr/>
        </p:nvCxnSpPr>
        <p:spPr bwMode="auto">
          <a:xfrm>
            <a:off x="2268000" y="2013593"/>
            <a:ext cx="0" cy="4127442"/>
          </a:xfrm>
          <a:prstGeom prst="line">
            <a:avLst/>
          </a:prstGeom>
          <a:solidFill>
            <a:schemeClr val="accent1"/>
          </a:solidFill>
          <a:ln w="6350" cap="flat" cmpd="sng" algn="ctr">
            <a:solidFill>
              <a:schemeClr val="tx1">
                <a:lumMod val="50000"/>
                <a:lumOff val="50000"/>
              </a:schemeClr>
            </a:solidFill>
            <a:prstDash val="solid"/>
            <a:round/>
            <a:headEnd type="none" w="sm" len="sm"/>
            <a:tailEnd type="none" w="sm" len="sm"/>
          </a:ln>
          <a:effectLst/>
        </p:spPr>
      </p:cxnSp>
      <p:cxnSp>
        <p:nvCxnSpPr>
          <p:cNvPr id="38" name="Gerader Verbinder 37"/>
          <p:cNvCxnSpPr/>
          <p:nvPr/>
        </p:nvCxnSpPr>
        <p:spPr bwMode="auto">
          <a:xfrm>
            <a:off x="4536000" y="2022513"/>
            <a:ext cx="0" cy="4356000"/>
          </a:xfrm>
          <a:prstGeom prst="line">
            <a:avLst/>
          </a:prstGeom>
          <a:solidFill>
            <a:schemeClr val="accent1"/>
          </a:solidFill>
          <a:ln w="6350" cap="flat" cmpd="sng" algn="ctr">
            <a:solidFill>
              <a:schemeClr val="tx1">
                <a:lumMod val="50000"/>
                <a:lumOff val="50000"/>
              </a:schemeClr>
            </a:solidFill>
            <a:prstDash val="solid"/>
            <a:round/>
            <a:headEnd type="none" w="sm" len="sm"/>
            <a:tailEnd type="none" w="sm" len="sm"/>
          </a:ln>
          <a:effectLst/>
        </p:spPr>
      </p:cxnSp>
      <p:cxnSp>
        <p:nvCxnSpPr>
          <p:cNvPr id="39" name="Gerader Verbinder 38"/>
          <p:cNvCxnSpPr/>
          <p:nvPr/>
        </p:nvCxnSpPr>
        <p:spPr bwMode="auto">
          <a:xfrm>
            <a:off x="6804000" y="2022513"/>
            <a:ext cx="0" cy="4356000"/>
          </a:xfrm>
          <a:prstGeom prst="line">
            <a:avLst/>
          </a:prstGeom>
          <a:solidFill>
            <a:schemeClr val="accent1"/>
          </a:solidFill>
          <a:ln w="6350" cap="flat" cmpd="sng" algn="ctr">
            <a:solidFill>
              <a:schemeClr val="tx1">
                <a:lumMod val="50000"/>
                <a:lumOff val="50000"/>
              </a:schemeClr>
            </a:solidFill>
            <a:prstDash val="solid"/>
            <a:round/>
            <a:headEnd type="none" w="sm" len="sm"/>
            <a:tailEnd type="none" w="sm" len="sm"/>
          </a:ln>
          <a:effectLst/>
        </p:spPr>
      </p:cxnSp>
      <p:cxnSp>
        <p:nvCxnSpPr>
          <p:cNvPr id="7" name="Gerader Verbinder 6"/>
          <p:cNvCxnSpPr/>
          <p:nvPr/>
        </p:nvCxnSpPr>
        <p:spPr bwMode="auto">
          <a:xfrm>
            <a:off x="227422" y="4173185"/>
            <a:ext cx="1800000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>
                <a:lumMod val="50000"/>
                <a:lumOff val="50000"/>
              </a:schemeClr>
            </a:solidFill>
            <a:prstDash val="solid"/>
            <a:round/>
            <a:headEnd type="none" w="sm" len="sm"/>
            <a:tailEnd type="none" w="sm" len="sm"/>
          </a:ln>
          <a:effectLst/>
        </p:spPr>
      </p:cxnSp>
      <p:cxnSp>
        <p:nvCxnSpPr>
          <p:cNvPr id="40" name="Gerader Verbinder 39"/>
          <p:cNvCxnSpPr/>
          <p:nvPr/>
        </p:nvCxnSpPr>
        <p:spPr bwMode="auto">
          <a:xfrm>
            <a:off x="2520000" y="4173185"/>
            <a:ext cx="1800000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>
                <a:lumMod val="50000"/>
                <a:lumOff val="50000"/>
              </a:schemeClr>
            </a:solidFill>
            <a:prstDash val="solid"/>
            <a:round/>
            <a:headEnd type="none" w="sm" len="sm"/>
            <a:tailEnd type="none" w="sm" len="sm"/>
          </a:ln>
          <a:effectLst/>
        </p:spPr>
      </p:cxnSp>
      <p:cxnSp>
        <p:nvCxnSpPr>
          <p:cNvPr id="41" name="Gerader Verbinder 40"/>
          <p:cNvCxnSpPr/>
          <p:nvPr/>
        </p:nvCxnSpPr>
        <p:spPr bwMode="auto">
          <a:xfrm>
            <a:off x="4753406" y="4173185"/>
            <a:ext cx="1800000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>
                <a:lumMod val="50000"/>
                <a:lumOff val="50000"/>
              </a:schemeClr>
            </a:solidFill>
            <a:prstDash val="solid"/>
            <a:round/>
            <a:headEnd type="none" w="sm" len="sm"/>
            <a:tailEnd type="none" w="sm" len="sm"/>
          </a:ln>
          <a:effectLst/>
        </p:spPr>
      </p:cxnSp>
      <p:cxnSp>
        <p:nvCxnSpPr>
          <p:cNvPr id="42" name="Gerader Verbinder 41"/>
          <p:cNvCxnSpPr/>
          <p:nvPr/>
        </p:nvCxnSpPr>
        <p:spPr bwMode="auto">
          <a:xfrm>
            <a:off x="7092000" y="4173185"/>
            <a:ext cx="1800000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>
                <a:lumMod val="50000"/>
                <a:lumOff val="50000"/>
              </a:schemeClr>
            </a:solidFill>
            <a:prstDash val="solid"/>
            <a:round/>
            <a:headEnd type="none" w="sm" len="sm"/>
            <a:tailEnd type="none" w="sm" len="sm"/>
          </a:ln>
          <a:effectLst/>
        </p:spPr>
      </p:cxnSp>
      <p:pic>
        <p:nvPicPr>
          <p:cNvPr id="11" name="Grafik 10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8588" y="4350309"/>
            <a:ext cx="288080" cy="182880"/>
          </a:xfrm>
          <a:prstGeom prst="rect">
            <a:avLst/>
          </a:prstGeom>
        </p:spPr>
      </p:pic>
      <p:pic>
        <p:nvPicPr>
          <p:cNvPr id="14" name="Grafik 13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3620" y="4575852"/>
            <a:ext cx="291904" cy="182880"/>
          </a:xfrm>
          <a:prstGeom prst="rect">
            <a:avLst/>
          </a:prstGeom>
        </p:spPr>
      </p:pic>
      <p:pic>
        <p:nvPicPr>
          <p:cNvPr id="19" name="Grafik 18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3575" y="4800104"/>
            <a:ext cx="291967" cy="182880"/>
          </a:xfrm>
          <a:prstGeom prst="rect">
            <a:avLst/>
          </a:prstGeom>
          <a:ln w="3175">
            <a:solidFill>
              <a:schemeClr val="tx1">
                <a:lumMod val="95000"/>
                <a:lumOff val="5000"/>
              </a:schemeClr>
            </a:solidFill>
          </a:ln>
        </p:spPr>
      </p:pic>
      <p:pic>
        <p:nvPicPr>
          <p:cNvPr id="21" name="Grafik 20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06339" y="5063330"/>
            <a:ext cx="288032" cy="182880"/>
          </a:xfrm>
          <a:prstGeom prst="rect">
            <a:avLst/>
          </a:prstGeom>
        </p:spPr>
      </p:pic>
      <p:pic>
        <p:nvPicPr>
          <p:cNvPr id="35" name="Grafik 34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91752" y="4328460"/>
            <a:ext cx="293955" cy="182880"/>
          </a:xfrm>
          <a:prstGeom prst="rect">
            <a:avLst/>
          </a:prstGeom>
          <a:ln w="3175">
            <a:solidFill>
              <a:schemeClr val="tx1"/>
            </a:solidFill>
          </a:ln>
        </p:spPr>
      </p:pic>
      <p:pic>
        <p:nvPicPr>
          <p:cNvPr id="43" name="Grafik 42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99735" y="4560109"/>
            <a:ext cx="289167" cy="182880"/>
          </a:xfrm>
          <a:prstGeom prst="rect">
            <a:avLst/>
          </a:prstGeom>
        </p:spPr>
      </p:pic>
      <p:pic>
        <p:nvPicPr>
          <p:cNvPr id="44" name="Grafik 43"/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03784" y="5264044"/>
            <a:ext cx="294227" cy="182880"/>
          </a:xfrm>
          <a:prstGeom prst="rect">
            <a:avLst/>
          </a:prstGeom>
        </p:spPr>
      </p:pic>
      <p:sp>
        <p:nvSpPr>
          <p:cNvPr id="47" name="TextBox 4"/>
          <p:cNvSpPr txBox="1"/>
          <p:nvPr/>
        </p:nvSpPr>
        <p:spPr>
          <a:xfrm>
            <a:off x="4497245" y="4332693"/>
            <a:ext cx="838869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800" dirty="0" err="1" smtClean="0">
                <a:latin typeface="+mj-lt"/>
              </a:rPr>
              <a:t>Australien</a:t>
            </a:r>
            <a:endParaRPr lang="en-GB" sz="800" dirty="0">
              <a:latin typeface="+mj-lt"/>
            </a:endParaRPr>
          </a:p>
        </p:txBody>
      </p:sp>
      <p:sp>
        <p:nvSpPr>
          <p:cNvPr id="48" name="TextBox 4"/>
          <p:cNvSpPr txBox="1"/>
          <p:nvPr/>
        </p:nvSpPr>
        <p:spPr>
          <a:xfrm>
            <a:off x="4497245" y="4557841"/>
            <a:ext cx="838869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800" dirty="0" err="1" smtClean="0">
                <a:latin typeface="+mj-lt"/>
              </a:rPr>
              <a:t>Argentinien</a:t>
            </a:r>
            <a:endParaRPr lang="en-GB" sz="800" dirty="0">
              <a:latin typeface="+mj-lt"/>
            </a:endParaRPr>
          </a:p>
        </p:txBody>
      </p:sp>
      <p:sp>
        <p:nvSpPr>
          <p:cNvPr id="49" name="TextBox 4"/>
          <p:cNvSpPr txBox="1"/>
          <p:nvPr/>
        </p:nvSpPr>
        <p:spPr>
          <a:xfrm>
            <a:off x="4497245" y="4785574"/>
            <a:ext cx="838869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800" dirty="0">
                <a:latin typeface="+mj-lt"/>
              </a:rPr>
              <a:t>Uruguay</a:t>
            </a:r>
          </a:p>
        </p:txBody>
      </p:sp>
      <p:sp>
        <p:nvSpPr>
          <p:cNvPr id="50" name="TextBox 4"/>
          <p:cNvSpPr txBox="1"/>
          <p:nvPr/>
        </p:nvSpPr>
        <p:spPr>
          <a:xfrm>
            <a:off x="4504814" y="5053941"/>
            <a:ext cx="838869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800" dirty="0" err="1" smtClean="0">
                <a:latin typeface="+mj-lt"/>
              </a:rPr>
              <a:t>Spanien</a:t>
            </a:r>
            <a:endParaRPr lang="en-GB" sz="800" dirty="0">
              <a:latin typeface="+mj-lt"/>
            </a:endParaRPr>
          </a:p>
        </p:txBody>
      </p:sp>
      <p:sp>
        <p:nvSpPr>
          <p:cNvPr id="51" name="TextBox 4"/>
          <p:cNvSpPr txBox="1"/>
          <p:nvPr/>
        </p:nvSpPr>
        <p:spPr>
          <a:xfrm>
            <a:off x="4503405" y="5300736"/>
            <a:ext cx="838869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800" dirty="0" smtClean="0">
                <a:latin typeface="+mj-lt"/>
              </a:rPr>
              <a:t>China</a:t>
            </a:r>
            <a:endParaRPr lang="en-GB" sz="800" dirty="0">
              <a:latin typeface="+mj-lt"/>
            </a:endParaRPr>
          </a:p>
        </p:txBody>
      </p:sp>
      <p:sp>
        <p:nvSpPr>
          <p:cNvPr id="52" name="TextBox 4"/>
          <p:cNvSpPr txBox="1"/>
          <p:nvPr/>
        </p:nvSpPr>
        <p:spPr>
          <a:xfrm>
            <a:off x="6601446" y="4313096"/>
            <a:ext cx="838869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800" dirty="0" err="1" smtClean="0">
                <a:latin typeface="+mj-lt"/>
              </a:rPr>
              <a:t>Finnland</a:t>
            </a:r>
            <a:endParaRPr lang="en-GB" sz="800" dirty="0">
              <a:latin typeface="+mj-lt"/>
            </a:endParaRPr>
          </a:p>
        </p:txBody>
      </p:sp>
      <p:sp>
        <p:nvSpPr>
          <p:cNvPr id="53" name="TextBox 4"/>
          <p:cNvSpPr txBox="1"/>
          <p:nvPr/>
        </p:nvSpPr>
        <p:spPr>
          <a:xfrm>
            <a:off x="6605938" y="4544945"/>
            <a:ext cx="838869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800" dirty="0" err="1" smtClean="0">
                <a:latin typeface="+mj-lt"/>
              </a:rPr>
              <a:t>Sambia</a:t>
            </a:r>
            <a:endParaRPr lang="en-GB" sz="800" dirty="0">
              <a:latin typeface="+mj-lt"/>
            </a:endParaRPr>
          </a:p>
        </p:txBody>
      </p:sp>
      <p:sp>
        <p:nvSpPr>
          <p:cNvPr id="54" name="TextBox 4"/>
          <p:cNvSpPr txBox="1"/>
          <p:nvPr/>
        </p:nvSpPr>
        <p:spPr>
          <a:xfrm>
            <a:off x="6605938" y="4778299"/>
            <a:ext cx="838869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800" dirty="0" err="1" smtClean="0">
                <a:latin typeface="+mj-lt"/>
              </a:rPr>
              <a:t>Tansania</a:t>
            </a:r>
            <a:endParaRPr lang="en-GB" sz="800" dirty="0">
              <a:latin typeface="+mj-lt"/>
            </a:endParaRPr>
          </a:p>
        </p:txBody>
      </p:sp>
      <p:sp>
        <p:nvSpPr>
          <p:cNvPr id="55" name="TextBox 4"/>
          <p:cNvSpPr txBox="1"/>
          <p:nvPr/>
        </p:nvSpPr>
        <p:spPr>
          <a:xfrm>
            <a:off x="6605938" y="5007411"/>
            <a:ext cx="838869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800" dirty="0" err="1"/>
              <a:t>Rumänien</a:t>
            </a:r>
            <a:endParaRPr lang="en-GB" sz="800" dirty="0">
              <a:latin typeface="+mj-lt"/>
            </a:endParaRPr>
          </a:p>
        </p:txBody>
      </p:sp>
      <p:sp>
        <p:nvSpPr>
          <p:cNvPr id="56" name="TextBox 4"/>
          <p:cNvSpPr txBox="1"/>
          <p:nvPr/>
        </p:nvSpPr>
        <p:spPr>
          <a:xfrm>
            <a:off x="6601446" y="5241060"/>
            <a:ext cx="838869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800" dirty="0" err="1"/>
              <a:t>Indien</a:t>
            </a:r>
            <a:endParaRPr lang="en-GB" sz="800" dirty="0">
              <a:latin typeface="+mj-lt"/>
            </a:endParaRPr>
          </a:p>
        </p:txBody>
      </p:sp>
      <p:cxnSp>
        <p:nvCxnSpPr>
          <p:cNvPr id="64" name="Gerade Verbindung mit Pfeil 63"/>
          <p:cNvCxnSpPr>
            <a:stCxn id="9" idx="3"/>
            <a:endCxn id="9" idx="7"/>
          </p:cNvCxnSpPr>
          <p:nvPr/>
        </p:nvCxnSpPr>
        <p:spPr bwMode="auto">
          <a:xfrm flipV="1">
            <a:off x="2931067" y="762980"/>
            <a:ext cx="941866" cy="916410"/>
          </a:xfrm>
          <a:prstGeom prst="straightConnector1">
            <a:avLst/>
          </a:prstGeom>
          <a:solidFill>
            <a:schemeClr val="accent1"/>
          </a:solidFill>
          <a:ln w="101600" cap="flat" cmpd="sng" algn="ctr">
            <a:solidFill>
              <a:srgbClr val="A2CBDE"/>
            </a:solidFill>
            <a:prstDash val="solid"/>
            <a:round/>
            <a:headEnd type="none" w="sm" len="sm"/>
            <a:tailEnd type="triangle"/>
          </a:ln>
          <a:effectLst/>
        </p:spPr>
      </p:cxnSp>
      <p:sp>
        <p:nvSpPr>
          <p:cNvPr id="78" name="Inhaltsplatzhalter 5"/>
          <p:cNvSpPr txBox="1">
            <a:spLocks/>
          </p:cNvSpPr>
          <p:nvPr/>
        </p:nvSpPr>
        <p:spPr bwMode="auto">
          <a:xfrm>
            <a:off x="5004000" y="531118"/>
            <a:ext cx="1332000" cy="1338254"/>
          </a:xfrm>
          <a:prstGeom prst="ellipse">
            <a:avLst/>
          </a:prstGeom>
          <a:solidFill>
            <a:srgbClr val="2F6C86"/>
          </a:soli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  <a:extLst/>
        </p:spPr>
        <p:txBody>
          <a:bodyPr vert="horz" wrap="square" lIns="36000" tIns="45720" rIns="36000" bIns="45720" numCol="1" rtlCol="0" anchor="ctr" anchorCtr="0" compatLnSpc="1">
            <a:prstTxWarp prst="textNoShape">
              <a:avLst/>
            </a:prstTxWarp>
          </a:bodyPr>
          <a:lstStyle>
            <a:lvl1pPr marL="361950" marR="0" indent="-361950" algn="l" defTabSz="623888" rtl="0" eaLnBrk="0" fontAlgn="base" latinLnBrk="0" hangingPunct="0">
              <a:lnSpc>
                <a:spcPct val="100000"/>
              </a:lnSpc>
              <a:spcBef>
                <a:spcPct val="10000"/>
              </a:spcBef>
              <a:spcAft>
                <a:spcPct val="10000"/>
              </a:spcAft>
              <a:buClr>
                <a:schemeClr val="tx1"/>
              </a:buClr>
              <a:buSzPct val="100000"/>
              <a:buFontTx/>
              <a:buNone/>
              <a:tabLst/>
              <a:defRPr sz="2000">
                <a:solidFill>
                  <a:schemeClr val="tx1"/>
                </a:solidFill>
                <a:latin typeface="+mn-lt"/>
                <a:ea typeface="ＭＳ Ｐゴシック" pitchFamily="34" charset="-128"/>
                <a:cs typeface="ＭＳ Ｐゴシック" charset="-128"/>
              </a:defRPr>
            </a:lvl1pPr>
            <a:lvl2pPr marL="685800" indent="-322263" algn="l" defTabSz="623888" rtl="0" eaLnBrk="0" fontAlgn="base" hangingPunct="0">
              <a:spcBef>
                <a:spcPct val="10000"/>
              </a:spcBef>
              <a:spcAft>
                <a:spcPct val="10000"/>
              </a:spcAft>
              <a:buClr>
                <a:schemeClr val="tx1"/>
              </a:buClr>
              <a:buSzPct val="100000"/>
              <a:buFontTx/>
              <a:buBlip>
                <a:blip r:embed="rId3"/>
              </a:buBlip>
              <a:defRPr sz="2000">
                <a:solidFill>
                  <a:schemeClr val="tx1"/>
                </a:solidFill>
                <a:latin typeface="+mn-lt"/>
                <a:ea typeface="ＭＳ Ｐゴシック" pitchFamily="34" charset="-128"/>
              </a:defRPr>
            </a:lvl2pPr>
            <a:lvl3pPr marL="981075" indent="-285750" algn="l" defTabSz="623888" rtl="0" eaLnBrk="0" fontAlgn="base" hangingPunct="0">
              <a:spcBef>
                <a:spcPct val="10000"/>
              </a:spcBef>
              <a:spcAft>
                <a:spcPct val="10000"/>
              </a:spcAft>
              <a:buClr>
                <a:schemeClr val="tx1"/>
              </a:buClr>
              <a:buSzPct val="100000"/>
              <a:buFontTx/>
              <a:buBlip>
                <a:blip r:embed="rId3"/>
              </a:buBlip>
              <a:defRPr>
                <a:solidFill>
                  <a:schemeClr val="tx1"/>
                </a:solidFill>
                <a:latin typeface="+mn-lt"/>
                <a:ea typeface="ＭＳ Ｐゴシック" pitchFamily="34" charset="-128"/>
              </a:defRPr>
            </a:lvl3pPr>
            <a:lvl4pPr marL="1238250" indent="-244475" algn="l" defTabSz="623888" rtl="0" eaLnBrk="0" fontAlgn="base" hangingPunct="0">
              <a:spcBef>
                <a:spcPct val="10000"/>
              </a:spcBef>
              <a:spcAft>
                <a:spcPct val="10000"/>
              </a:spcAft>
              <a:buClr>
                <a:schemeClr val="tx1"/>
              </a:buClr>
              <a:buSzPct val="100000"/>
              <a:buFontTx/>
              <a:buBlip>
                <a:blip r:embed="rId3"/>
              </a:buBlip>
              <a:defRPr>
                <a:solidFill>
                  <a:schemeClr val="tx1"/>
                </a:solidFill>
                <a:latin typeface="+mn-lt"/>
                <a:ea typeface="ＭＳ Ｐゴシック" pitchFamily="34" charset="-128"/>
              </a:defRPr>
            </a:lvl4pPr>
            <a:lvl5pPr marL="1487488" indent="-228600" algn="l" defTabSz="623888" rtl="0" eaLnBrk="0" fontAlgn="base" hangingPunct="0">
              <a:spcBef>
                <a:spcPct val="10000"/>
              </a:spcBef>
              <a:spcAft>
                <a:spcPct val="10000"/>
              </a:spcAft>
              <a:buClr>
                <a:schemeClr val="tx1"/>
              </a:buClr>
              <a:buSzPct val="100000"/>
              <a:buFontTx/>
              <a:buBlip>
                <a:blip r:embed="rId3"/>
              </a:buBlip>
              <a:defRPr>
                <a:solidFill>
                  <a:schemeClr val="tx1"/>
                </a:solidFill>
                <a:latin typeface="+mn-lt"/>
                <a:ea typeface="ＭＳ Ｐゴシック" pitchFamily="34" charset="-128"/>
              </a:defRPr>
            </a:lvl5pPr>
            <a:lvl6pPr marL="1944688" indent="-228600" algn="l" defTabSz="623888" rtl="0" eaLnBrk="1" fontAlgn="base" hangingPunct="1">
              <a:spcBef>
                <a:spcPct val="10000"/>
              </a:spcBef>
              <a:spcAft>
                <a:spcPct val="10000"/>
              </a:spcAft>
              <a:buClr>
                <a:schemeClr val="tx1"/>
              </a:buClr>
              <a:buFont typeface="Arial" charset="0"/>
              <a:buBlip>
                <a:blip r:embed="rId4"/>
              </a:buBlip>
              <a:defRPr b="1">
                <a:solidFill>
                  <a:schemeClr val="tx1"/>
                </a:solidFill>
                <a:latin typeface="+mn-lt"/>
                <a:ea typeface="ＭＳ Ｐゴシック" charset="-128"/>
              </a:defRPr>
            </a:lvl6pPr>
            <a:lvl7pPr marL="2401888" indent="-228600" algn="l" defTabSz="623888" rtl="0" eaLnBrk="1" fontAlgn="base" hangingPunct="1">
              <a:spcBef>
                <a:spcPct val="10000"/>
              </a:spcBef>
              <a:spcAft>
                <a:spcPct val="10000"/>
              </a:spcAft>
              <a:buClr>
                <a:schemeClr val="tx1"/>
              </a:buClr>
              <a:buFont typeface="Arial" charset="0"/>
              <a:buBlip>
                <a:blip r:embed="rId4"/>
              </a:buBlip>
              <a:defRPr b="1">
                <a:solidFill>
                  <a:schemeClr val="tx1"/>
                </a:solidFill>
                <a:latin typeface="+mn-lt"/>
                <a:ea typeface="ＭＳ Ｐゴシック" charset="-128"/>
              </a:defRPr>
            </a:lvl7pPr>
            <a:lvl8pPr marL="2859088" indent="-228600" algn="l" defTabSz="623888" rtl="0" eaLnBrk="1" fontAlgn="base" hangingPunct="1">
              <a:spcBef>
                <a:spcPct val="10000"/>
              </a:spcBef>
              <a:spcAft>
                <a:spcPct val="10000"/>
              </a:spcAft>
              <a:buClr>
                <a:schemeClr val="tx1"/>
              </a:buClr>
              <a:buFont typeface="Arial" charset="0"/>
              <a:buBlip>
                <a:blip r:embed="rId4"/>
              </a:buBlip>
              <a:defRPr b="1">
                <a:solidFill>
                  <a:schemeClr val="tx1"/>
                </a:solidFill>
                <a:latin typeface="+mn-lt"/>
                <a:ea typeface="ＭＳ Ｐゴシック" charset="-128"/>
              </a:defRPr>
            </a:lvl8pPr>
            <a:lvl9pPr marL="3316288" indent="-228600" algn="l" defTabSz="623888" rtl="0" eaLnBrk="1" fontAlgn="base" hangingPunct="1">
              <a:spcBef>
                <a:spcPct val="10000"/>
              </a:spcBef>
              <a:spcAft>
                <a:spcPct val="10000"/>
              </a:spcAft>
              <a:buClr>
                <a:schemeClr val="tx1"/>
              </a:buClr>
              <a:buFont typeface="Arial" charset="0"/>
              <a:buBlip>
                <a:blip r:embed="rId4"/>
              </a:buBlip>
              <a:defRPr b="1">
                <a:solidFill>
                  <a:schemeClr val="tx1"/>
                </a:solidFill>
                <a:latin typeface="+mn-lt"/>
                <a:ea typeface="ＭＳ Ｐゴシック" charset="-128"/>
              </a:defRPr>
            </a:lvl9pPr>
          </a:lstStyle>
          <a:p>
            <a:pPr marL="0" indent="0" algn="ctr"/>
            <a:r>
              <a:rPr lang="en-GB" sz="1800" b="1" kern="0" dirty="0">
                <a:solidFill>
                  <a:schemeClr val="bg1"/>
                </a:solidFill>
              </a:rPr>
              <a:t>63% </a:t>
            </a:r>
            <a:r>
              <a:rPr lang="en-GB" sz="1400" b="1" kern="0" dirty="0">
                <a:solidFill>
                  <a:schemeClr val="bg1"/>
                </a:solidFill>
              </a:rPr>
              <a:t/>
            </a:r>
            <a:br>
              <a:rPr lang="en-GB" sz="1400" b="1" kern="0" dirty="0">
                <a:solidFill>
                  <a:schemeClr val="bg1"/>
                </a:solidFill>
              </a:rPr>
            </a:br>
            <a:r>
              <a:rPr lang="en-GB" sz="1200" b="1" kern="0" dirty="0">
                <a:solidFill>
                  <a:schemeClr val="bg1"/>
                </a:solidFill>
              </a:rPr>
              <a:t>grassland</a:t>
            </a:r>
          </a:p>
        </p:txBody>
      </p:sp>
      <p:sp>
        <p:nvSpPr>
          <p:cNvPr id="81" name="Inhaltsplatzhalter 5"/>
          <p:cNvSpPr txBox="1">
            <a:spLocks/>
          </p:cNvSpPr>
          <p:nvPr/>
        </p:nvSpPr>
        <p:spPr bwMode="auto">
          <a:xfrm>
            <a:off x="5067866" y="779970"/>
            <a:ext cx="1051560" cy="1051560"/>
          </a:xfrm>
          <a:prstGeom prst="ellipse">
            <a:avLst/>
          </a:prstGeom>
          <a:solidFill>
            <a:srgbClr val="A2CBDE"/>
          </a:soli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  <a:extLst/>
        </p:spPr>
        <p:txBody>
          <a:bodyPr vert="horz" wrap="square" lIns="36000" tIns="45720" rIns="36000" bIns="45720" numCol="1" rtlCol="0" anchor="ctr" anchorCtr="0" compatLnSpc="1">
            <a:prstTxWarp prst="textNoShape">
              <a:avLst/>
            </a:prstTxWarp>
          </a:bodyPr>
          <a:lstStyle>
            <a:lvl1pPr marL="361950" marR="0" indent="-361950" algn="l" defTabSz="623888" rtl="0" eaLnBrk="0" fontAlgn="base" latinLnBrk="0" hangingPunct="0">
              <a:lnSpc>
                <a:spcPct val="100000"/>
              </a:lnSpc>
              <a:spcBef>
                <a:spcPct val="10000"/>
              </a:spcBef>
              <a:spcAft>
                <a:spcPct val="10000"/>
              </a:spcAft>
              <a:buClr>
                <a:schemeClr val="tx1"/>
              </a:buClr>
              <a:buSzPct val="100000"/>
              <a:buFontTx/>
              <a:buNone/>
              <a:tabLst/>
              <a:defRPr sz="2000">
                <a:solidFill>
                  <a:schemeClr val="tx1"/>
                </a:solidFill>
                <a:latin typeface="+mn-lt"/>
                <a:ea typeface="ＭＳ Ｐゴシック" pitchFamily="34" charset="-128"/>
                <a:cs typeface="ＭＳ Ｐゴシック" charset="-128"/>
              </a:defRPr>
            </a:lvl1pPr>
            <a:lvl2pPr marL="685800" indent="-322263" algn="l" defTabSz="623888" rtl="0" eaLnBrk="0" fontAlgn="base" hangingPunct="0">
              <a:spcBef>
                <a:spcPct val="10000"/>
              </a:spcBef>
              <a:spcAft>
                <a:spcPct val="10000"/>
              </a:spcAft>
              <a:buClr>
                <a:schemeClr val="tx1"/>
              </a:buClr>
              <a:buSzPct val="100000"/>
              <a:buFontTx/>
              <a:buBlip>
                <a:blip r:embed="rId3"/>
              </a:buBlip>
              <a:defRPr sz="2000">
                <a:solidFill>
                  <a:schemeClr val="tx1"/>
                </a:solidFill>
                <a:latin typeface="+mn-lt"/>
                <a:ea typeface="ＭＳ Ｐゴシック" pitchFamily="34" charset="-128"/>
              </a:defRPr>
            </a:lvl2pPr>
            <a:lvl3pPr marL="981075" indent="-285750" algn="l" defTabSz="623888" rtl="0" eaLnBrk="0" fontAlgn="base" hangingPunct="0">
              <a:spcBef>
                <a:spcPct val="10000"/>
              </a:spcBef>
              <a:spcAft>
                <a:spcPct val="10000"/>
              </a:spcAft>
              <a:buClr>
                <a:schemeClr val="tx1"/>
              </a:buClr>
              <a:buSzPct val="100000"/>
              <a:buFontTx/>
              <a:buBlip>
                <a:blip r:embed="rId3"/>
              </a:buBlip>
              <a:defRPr>
                <a:solidFill>
                  <a:schemeClr val="tx1"/>
                </a:solidFill>
                <a:latin typeface="+mn-lt"/>
                <a:ea typeface="ＭＳ Ｐゴシック" pitchFamily="34" charset="-128"/>
              </a:defRPr>
            </a:lvl3pPr>
            <a:lvl4pPr marL="1238250" indent="-244475" algn="l" defTabSz="623888" rtl="0" eaLnBrk="0" fontAlgn="base" hangingPunct="0">
              <a:spcBef>
                <a:spcPct val="10000"/>
              </a:spcBef>
              <a:spcAft>
                <a:spcPct val="10000"/>
              </a:spcAft>
              <a:buClr>
                <a:schemeClr val="tx1"/>
              </a:buClr>
              <a:buSzPct val="100000"/>
              <a:buFontTx/>
              <a:buBlip>
                <a:blip r:embed="rId3"/>
              </a:buBlip>
              <a:defRPr>
                <a:solidFill>
                  <a:schemeClr val="tx1"/>
                </a:solidFill>
                <a:latin typeface="+mn-lt"/>
                <a:ea typeface="ＭＳ Ｐゴシック" pitchFamily="34" charset="-128"/>
              </a:defRPr>
            </a:lvl4pPr>
            <a:lvl5pPr marL="1487488" indent="-228600" algn="l" defTabSz="623888" rtl="0" eaLnBrk="0" fontAlgn="base" hangingPunct="0">
              <a:spcBef>
                <a:spcPct val="10000"/>
              </a:spcBef>
              <a:spcAft>
                <a:spcPct val="10000"/>
              </a:spcAft>
              <a:buClr>
                <a:schemeClr val="tx1"/>
              </a:buClr>
              <a:buSzPct val="100000"/>
              <a:buFontTx/>
              <a:buBlip>
                <a:blip r:embed="rId3"/>
              </a:buBlip>
              <a:defRPr>
                <a:solidFill>
                  <a:schemeClr val="tx1"/>
                </a:solidFill>
                <a:latin typeface="+mn-lt"/>
                <a:ea typeface="ＭＳ Ｐゴシック" pitchFamily="34" charset="-128"/>
              </a:defRPr>
            </a:lvl5pPr>
            <a:lvl6pPr marL="1944688" indent="-228600" algn="l" defTabSz="623888" rtl="0" eaLnBrk="1" fontAlgn="base" hangingPunct="1">
              <a:spcBef>
                <a:spcPct val="10000"/>
              </a:spcBef>
              <a:spcAft>
                <a:spcPct val="10000"/>
              </a:spcAft>
              <a:buClr>
                <a:schemeClr val="tx1"/>
              </a:buClr>
              <a:buFont typeface="Arial" charset="0"/>
              <a:buBlip>
                <a:blip r:embed="rId4"/>
              </a:buBlip>
              <a:defRPr b="1">
                <a:solidFill>
                  <a:schemeClr val="tx1"/>
                </a:solidFill>
                <a:latin typeface="+mn-lt"/>
                <a:ea typeface="ＭＳ Ｐゴシック" charset="-128"/>
              </a:defRPr>
            </a:lvl6pPr>
            <a:lvl7pPr marL="2401888" indent="-228600" algn="l" defTabSz="623888" rtl="0" eaLnBrk="1" fontAlgn="base" hangingPunct="1">
              <a:spcBef>
                <a:spcPct val="10000"/>
              </a:spcBef>
              <a:spcAft>
                <a:spcPct val="10000"/>
              </a:spcAft>
              <a:buClr>
                <a:schemeClr val="tx1"/>
              </a:buClr>
              <a:buFont typeface="Arial" charset="0"/>
              <a:buBlip>
                <a:blip r:embed="rId4"/>
              </a:buBlip>
              <a:defRPr b="1">
                <a:solidFill>
                  <a:schemeClr val="tx1"/>
                </a:solidFill>
                <a:latin typeface="+mn-lt"/>
                <a:ea typeface="ＭＳ Ｐゴシック" charset="-128"/>
              </a:defRPr>
            </a:lvl7pPr>
            <a:lvl8pPr marL="2859088" indent="-228600" algn="l" defTabSz="623888" rtl="0" eaLnBrk="1" fontAlgn="base" hangingPunct="1">
              <a:spcBef>
                <a:spcPct val="10000"/>
              </a:spcBef>
              <a:spcAft>
                <a:spcPct val="10000"/>
              </a:spcAft>
              <a:buClr>
                <a:schemeClr val="tx1"/>
              </a:buClr>
              <a:buFont typeface="Arial" charset="0"/>
              <a:buBlip>
                <a:blip r:embed="rId4"/>
              </a:buBlip>
              <a:defRPr b="1">
                <a:solidFill>
                  <a:schemeClr val="tx1"/>
                </a:solidFill>
                <a:latin typeface="+mn-lt"/>
                <a:ea typeface="ＭＳ Ｐゴシック" charset="-128"/>
              </a:defRPr>
            </a:lvl8pPr>
            <a:lvl9pPr marL="3316288" indent="-228600" algn="l" defTabSz="623888" rtl="0" eaLnBrk="1" fontAlgn="base" hangingPunct="1">
              <a:spcBef>
                <a:spcPct val="10000"/>
              </a:spcBef>
              <a:spcAft>
                <a:spcPct val="10000"/>
              </a:spcAft>
              <a:buClr>
                <a:schemeClr val="tx1"/>
              </a:buClr>
              <a:buFont typeface="Arial" charset="0"/>
              <a:buBlip>
                <a:blip r:embed="rId4"/>
              </a:buBlip>
              <a:defRPr b="1">
                <a:solidFill>
                  <a:schemeClr val="tx1"/>
                </a:solidFill>
                <a:latin typeface="+mn-lt"/>
                <a:ea typeface="ＭＳ Ｐゴシック" charset="-128"/>
              </a:defRPr>
            </a:lvl9pPr>
          </a:lstStyle>
          <a:p>
            <a:pPr marL="0" indent="0" algn="ctr"/>
            <a:endParaRPr lang="en-GB" sz="1200" b="1" kern="0" dirty="0">
              <a:solidFill>
                <a:schemeClr val="bg1"/>
              </a:solidFill>
            </a:endParaRPr>
          </a:p>
        </p:txBody>
      </p:sp>
      <p:sp>
        <p:nvSpPr>
          <p:cNvPr id="60" name="AutoShape 4"/>
          <p:cNvSpPr>
            <a:spLocks noChangeAspect="1" noChangeArrowheads="1" noTextEdit="1"/>
          </p:cNvSpPr>
          <p:nvPr/>
        </p:nvSpPr>
        <p:spPr bwMode="auto">
          <a:xfrm>
            <a:off x="-18414709" y="3107226"/>
            <a:ext cx="18148010" cy="26874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CH"/>
          </a:p>
        </p:txBody>
      </p:sp>
      <p:sp>
        <p:nvSpPr>
          <p:cNvPr id="61" name="Freeform 6"/>
          <p:cNvSpPr>
            <a:spLocks noEditPoints="1"/>
          </p:cNvSpPr>
          <p:nvPr/>
        </p:nvSpPr>
        <p:spPr bwMode="auto">
          <a:xfrm>
            <a:off x="2728286" y="4593954"/>
            <a:ext cx="112910" cy="159016"/>
          </a:xfrm>
          <a:custGeom>
            <a:avLst/>
            <a:gdLst>
              <a:gd name="T0" fmla="*/ 791 w 1593"/>
              <a:gd name="T1" fmla="*/ 0 h 2229"/>
              <a:gd name="T2" fmla="*/ 791 w 1593"/>
              <a:gd name="T3" fmla="*/ 0 h 2229"/>
              <a:gd name="T4" fmla="*/ 0 w 1593"/>
              <a:gd name="T5" fmla="*/ 1114 h 2229"/>
              <a:gd name="T6" fmla="*/ 791 w 1593"/>
              <a:gd name="T7" fmla="*/ 2229 h 2229"/>
              <a:gd name="T8" fmla="*/ 1593 w 1593"/>
              <a:gd name="T9" fmla="*/ 1114 h 2229"/>
              <a:gd name="T10" fmla="*/ 791 w 1593"/>
              <a:gd name="T11" fmla="*/ 0 h 2229"/>
              <a:gd name="T12" fmla="*/ 802 w 1593"/>
              <a:gd name="T13" fmla="*/ 395 h 2229"/>
              <a:gd name="T14" fmla="*/ 802 w 1593"/>
              <a:gd name="T15" fmla="*/ 395 h 2229"/>
              <a:gd name="T16" fmla="*/ 479 w 1593"/>
              <a:gd name="T17" fmla="*/ 250 h 2229"/>
              <a:gd name="T18" fmla="*/ 791 w 1593"/>
              <a:gd name="T19" fmla="*/ 83 h 2229"/>
              <a:gd name="T20" fmla="*/ 1114 w 1593"/>
              <a:gd name="T21" fmla="*/ 218 h 2229"/>
              <a:gd name="T22" fmla="*/ 802 w 1593"/>
              <a:gd name="T23" fmla="*/ 395 h 2229"/>
              <a:gd name="T24" fmla="*/ 1281 w 1593"/>
              <a:gd name="T25" fmla="*/ 1562 h 2229"/>
              <a:gd name="T26" fmla="*/ 1281 w 1593"/>
              <a:gd name="T27" fmla="*/ 1562 h 2229"/>
              <a:gd name="T28" fmla="*/ 1270 w 1593"/>
              <a:gd name="T29" fmla="*/ 1562 h 2229"/>
              <a:gd name="T30" fmla="*/ 1229 w 1593"/>
              <a:gd name="T31" fmla="*/ 1489 h 2229"/>
              <a:gd name="T32" fmla="*/ 1135 w 1593"/>
              <a:gd name="T33" fmla="*/ 541 h 2229"/>
              <a:gd name="T34" fmla="*/ 1145 w 1593"/>
              <a:gd name="T35" fmla="*/ 458 h 2229"/>
              <a:gd name="T36" fmla="*/ 1239 w 1593"/>
              <a:gd name="T37" fmla="*/ 479 h 2229"/>
              <a:gd name="T38" fmla="*/ 1354 w 1593"/>
              <a:gd name="T39" fmla="*/ 1520 h 2229"/>
              <a:gd name="T40" fmla="*/ 1281 w 1593"/>
              <a:gd name="T41" fmla="*/ 1562 h 222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</a:cxnLst>
            <a:rect l="0" t="0" r="r" b="b"/>
            <a:pathLst>
              <a:path w="1593" h="2229">
                <a:moveTo>
                  <a:pt x="791" y="0"/>
                </a:moveTo>
                <a:lnTo>
                  <a:pt x="791" y="0"/>
                </a:lnTo>
                <a:cubicBezTo>
                  <a:pt x="354" y="0"/>
                  <a:pt x="0" y="500"/>
                  <a:pt x="0" y="1114"/>
                </a:cubicBezTo>
                <a:cubicBezTo>
                  <a:pt x="0" y="1729"/>
                  <a:pt x="354" y="2229"/>
                  <a:pt x="791" y="2229"/>
                </a:cubicBezTo>
                <a:cubicBezTo>
                  <a:pt x="1239" y="2229"/>
                  <a:pt x="1593" y="1729"/>
                  <a:pt x="1593" y="1114"/>
                </a:cubicBezTo>
                <a:cubicBezTo>
                  <a:pt x="1593" y="500"/>
                  <a:pt x="1239" y="0"/>
                  <a:pt x="791" y="0"/>
                </a:cubicBezTo>
                <a:close/>
                <a:moveTo>
                  <a:pt x="802" y="395"/>
                </a:moveTo>
                <a:lnTo>
                  <a:pt x="802" y="395"/>
                </a:lnTo>
                <a:cubicBezTo>
                  <a:pt x="625" y="406"/>
                  <a:pt x="489" y="343"/>
                  <a:pt x="479" y="250"/>
                </a:cubicBezTo>
                <a:cubicBezTo>
                  <a:pt x="479" y="166"/>
                  <a:pt x="614" y="93"/>
                  <a:pt x="791" y="83"/>
                </a:cubicBezTo>
                <a:cubicBezTo>
                  <a:pt x="958" y="72"/>
                  <a:pt x="1104" y="135"/>
                  <a:pt x="1114" y="218"/>
                </a:cubicBezTo>
                <a:cubicBezTo>
                  <a:pt x="1114" y="312"/>
                  <a:pt x="979" y="385"/>
                  <a:pt x="802" y="395"/>
                </a:cubicBezTo>
                <a:close/>
                <a:moveTo>
                  <a:pt x="1281" y="1562"/>
                </a:moveTo>
                <a:lnTo>
                  <a:pt x="1281" y="1562"/>
                </a:lnTo>
                <a:cubicBezTo>
                  <a:pt x="1281" y="1562"/>
                  <a:pt x="1270" y="1562"/>
                  <a:pt x="1270" y="1562"/>
                </a:cubicBezTo>
                <a:cubicBezTo>
                  <a:pt x="1239" y="1552"/>
                  <a:pt x="1218" y="1520"/>
                  <a:pt x="1229" y="1489"/>
                </a:cubicBezTo>
                <a:cubicBezTo>
                  <a:pt x="1416" y="854"/>
                  <a:pt x="1145" y="541"/>
                  <a:pt x="1135" y="541"/>
                </a:cubicBezTo>
                <a:cubicBezTo>
                  <a:pt x="1114" y="510"/>
                  <a:pt x="1125" y="479"/>
                  <a:pt x="1145" y="458"/>
                </a:cubicBezTo>
                <a:cubicBezTo>
                  <a:pt x="1177" y="447"/>
                  <a:pt x="1218" y="447"/>
                  <a:pt x="1239" y="479"/>
                </a:cubicBezTo>
                <a:cubicBezTo>
                  <a:pt x="1250" y="489"/>
                  <a:pt x="1552" y="843"/>
                  <a:pt x="1354" y="1520"/>
                </a:cubicBezTo>
                <a:cubicBezTo>
                  <a:pt x="1343" y="1552"/>
                  <a:pt x="1312" y="1562"/>
                  <a:pt x="1281" y="1562"/>
                </a:cubicBezTo>
                <a:close/>
              </a:path>
            </a:pathLst>
          </a:custGeom>
          <a:solidFill>
            <a:schemeClr val="tx1">
              <a:lumMod val="95000"/>
              <a:lumOff val="5000"/>
            </a:schemeClr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dirty="0"/>
              <a:t> </a:t>
            </a:r>
            <a:endParaRPr lang="de-CH" dirty="0"/>
          </a:p>
        </p:txBody>
      </p:sp>
      <p:sp>
        <p:nvSpPr>
          <p:cNvPr id="73" name="Freeform 17"/>
          <p:cNvSpPr>
            <a:spLocks noEditPoints="1"/>
          </p:cNvSpPr>
          <p:nvPr/>
        </p:nvSpPr>
        <p:spPr bwMode="auto">
          <a:xfrm>
            <a:off x="522182" y="4827202"/>
            <a:ext cx="167170" cy="166543"/>
          </a:xfrm>
          <a:custGeom>
            <a:avLst/>
            <a:gdLst>
              <a:gd name="T0" fmla="*/ 2209 w 2354"/>
              <a:gd name="T1" fmla="*/ 489 h 2333"/>
              <a:gd name="T2" fmla="*/ 2209 w 2354"/>
              <a:gd name="T3" fmla="*/ 489 h 2333"/>
              <a:gd name="T4" fmla="*/ 1656 w 2354"/>
              <a:gd name="T5" fmla="*/ 406 h 2333"/>
              <a:gd name="T6" fmla="*/ 1229 w 2354"/>
              <a:gd name="T7" fmla="*/ 916 h 2333"/>
              <a:gd name="T8" fmla="*/ 1063 w 2354"/>
              <a:gd name="T9" fmla="*/ 302 h 2333"/>
              <a:gd name="T10" fmla="*/ 500 w 2354"/>
              <a:gd name="T11" fmla="*/ 135 h 2333"/>
              <a:gd name="T12" fmla="*/ 427 w 2354"/>
              <a:gd name="T13" fmla="*/ 697 h 2333"/>
              <a:gd name="T14" fmla="*/ 927 w 2354"/>
              <a:gd name="T15" fmla="*/ 1114 h 2333"/>
              <a:gd name="T16" fmla="*/ 302 w 2354"/>
              <a:gd name="T17" fmla="*/ 1281 h 2333"/>
              <a:gd name="T18" fmla="*/ 146 w 2354"/>
              <a:gd name="T19" fmla="*/ 1843 h 2333"/>
              <a:gd name="T20" fmla="*/ 698 w 2354"/>
              <a:gd name="T21" fmla="*/ 1927 h 2333"/>
              <a:gd name="T22" fmla="*/ 1125 w 2354"/>
              <a:gd name="T23" fmla="*/ 1406 h 2333"/>
              <a:gd name="T24" fmla="*/ 1292 w 2354"/>
              <a:gd name="T25" fmla="*/ 2031 h 2333"/>
              <a:gd name="T26" fmla="*/ 1865 w 2354"/>
              <a:gd name="T27" fmla="*/ 2197 h 2333"/>
              <a:gd name="T28" fmla="*/ 1938 w 2354"/>
              <a:gd name="T29" fmla="*/ 1635 h 2333"/>
              <a:gd name="T30" fmla="*/ 1438 w 2354"/>
              <a:gd name="T31" fmla="*/ 1218 h 2333"/>
              <a:gd name="T32" fmla="*/ 2052 w 2354"/>
              <a:gd name="T33" fmla="*/ 1052 h 2333"/>
              <a:gd name="T34" fmla="*/ 2209 w 2354"/>
              <a:gd name="T35" fmla="*/ 489 h 2333"/>
              <a:gd name="T36" fmla="*/ 1334 w 2354"/>
              <a:gd name="T37" fmla="*/ 979 h 2333"/>
              <a:gd name="T38" fmla="*/ 1334 w 2354"/>
              <a:gd name="T39" fmla="*/ 979 h 2333"/>
              <a:gd name="T40" fmla="*/ 1417 w 2354"/>
              <a:gd name="T41" fmla="*/ 1093 h 2333"/>
              <a:gd name="T42" fmla="*/ 1386 w 2354"/>
              <a:gd name="T43" fmla="*/ 1156 h 2333"/>
              <a:gd name="T44" fmla="*/ 1344 w 2354"/>
              <a:gd name="T45" fmla="*/ 1177 h 2333"/>
              <a:gd name="T46" fmla="*/ 1313 w 2354"/>
              <a:gd name="T47" fmla="*/ 1177 h 2333"/>
              <a:gd name="T48" fmla="*/ 1219 w 2354"/>
              <a:gd name="T49" fmla="*/ 1072 h 2333"/>
              <a:gd name="T50" fmla="*/ 1250 w 2354"/>
              <a:gd name="T51" fmla="*/ 1020 h 2333"/>
              <a:gd name="T52" fmla="*/ 1281 w 2354"/>
              <a:gd name="T53" fmla="*/ 989 h 2333"/>
              <a:gd name="T54" fmla="*/ 1334 w 2354"/>
              <a:gd name="T55" fmla="*/ 979 h 2333"/>
              <a:gd name="T56" fmla="*/ 1115 w 2354"/>
              <a:gd name="T57" fmla="*/ 1083 h 2333"/>
              <a:gd name="T58" fmla="*/ 1115 w 2354"/>
              <a:gd name="T59" fmla="*/ 1083 h 2333"/>
              <a:gd name="T60" fmla="*/ 1188 w 2354"/>
              <a:gd name="T61" fmla="*/ 1197 h 2333"/>
              <a:gd name="T62" fmla="*/ 1084 w 2354"/>
              <a:gd name="T63" fmla="*/ 1270 h 2333"/>
              <a:gd name="T64" fmla="*/ 1073 w 2354"/>
              <a:gd name="T65" fmla="*/ 1270 h 2333"/>
              <a:gd name="T66" fmla="*/ 1000 w 2354"/>
              <a:gd name="T67" fmla="*/ 1156 h 2333"/>
              <a:gd name="T68" fmla="*/ 1000 w 2354"/>
              <a:gd name="T69" fmla="*/ 1145 h 2333"/>
              <a:gd name="T70" fmla="*/ 1021 w 2354"/>
              <a:gd name="T71" fmla="*/ 1104 h 2333"/>
              <a:gd name="T72" fmla="*/ 1063 w 2354"/>
              <a:gd name="T73" fmla="*/ 1083 h 2333"/>
              <a:gd name="T74" fmla="*/ 1115 w 2354"/>
              <a:gd name="T75" fmla="*/ 1083 h 2333"/>
              <a:gd name="T76" fmla="*/ 1386 w 2354"/>
              <a:gd name="T77" fmla="*/ 1364 h 2333"/>
              <a:gd name="T78" fmla="*/ 1386 w 2354"/>
              <a:gd name="T79" fmla="*/ 1364 h 2333"/>
              <a:gd name="T80" fmla="*/ 1250 w 2354"/>
              <a:gd name="T81" fmla="*/ 1416 h 2333"/>
              <a:gd name="T82" fmla="*/ 1209 w 2354"/>
              <a:gd name="T83" fmla="*/ 1375 h 2333"/>
              <a:gd name="T84" fmla="*/ 1198 w 2354"/>
              <a:gd name="T85" fmla="*/ 1312 h 2333"/>
              <a:gd name="T86" fmla="*/ 1198 w 2354"/>
              <a:gd name="T87" fmla="*/ 1281 h 2333"/>
              <a:gd name="T88" fmla="*/ 1323 w 2354"/>
              <a:gd name="T89" fmla="*/ 1229 h 2333"/>
              <a:gd name="T90" fmla="*/ 1334 w 2354"/>
              <a:gd name="T91" fmla="*/ 1239 h 2333"/>
              <a:gd name="T92" fmla="*/ 1365 w 2354"/>
              <a:gd name="T93" fmla="*/ 1260 h 2333"/>
              <a:gd name="T94" fmla="*/ 1386 w 2354"/>
              <a:gd name="T95" fmla="*/ 1364 h 23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</a:cxnLst>
            <a:rect l="0" t="0" r="r" b="b"/>
            <a:pathLst>
              <a:path w="2354" h="2333">
                <a:moveTo>
                  <a:pt x="2209" y="489"/>
                </a:moveTo>
                <a:lnTo>
                  <a:pt x="2209" y="489"/>
                </a:lnTo>
                <a:cubicBezTo>
                  <a:pt x="2073" y="260"/>
                  <a:pt x="1792" y="281"/>
                  <a:pt x="1656" y="406"/>
                </a:cubicBezTo>
                <a:cubicBezTo>
                  <a:pt x="1490" y="552"/>
                  <a:pt x="1292" y="802"/>
                  <a:pt x="1229" y="916"/>
                </a:cubicBezTo>
                <a:cubicBezTo>
                  <a:pt x="1240" y="791"/>
                  <a:pt x="1167" y="510"/>
                  <a:pt x="1063" y="302"/>
                </a:cubicBezTo>
                <a:cubicBezTo>
                  <a:pt x="969" y="104"/>
                  <a:pt x="729" y="0"/>
                  <a:pt x="500" y="135"/>
                </a:cubicBezTo>
                <a:cubicBezTo>
                  <a:pt x="281" y="281"/>
                  <a:pt x="292" y="552"/>
                  <a:pt x="427" y="697"/>
                </a:cubicBezTo>
                <a:cubicBezTo>
                  <a:pt x="573" y="854"/>
                  <a:pt x="813" y="1052"/>
                  <a:pt x="927" y="1114"/>
                </a:cubicBezTo>
                <a:cubicBezTo>
                  <a:pt x="802" y="1114"/>
                  <a:pt x="521" y="1177"/>
                  <a:pt x="302" y="1281"/>
                </a:cubicBezTo>
                <a:cubicBezTo>
                  <a:pt x="115" y="1375"/>
                  <a:pt x="0" y="1625"/>
                  <a:pt x="146" y="1843"/>
                </a:cubicBezTo>
                <a:cubicBezTo>
                  <a:pt x="292" y="2072"/>
                  <a:pt x="563" y="2052"/>
                  <a:pt x="698" y="1927"/>
                </a:cubicBezTo>
                <a:cubicBezTo>
                  <a:pt x="865" y="1770"/>
                  <a:pt x="1073" y="1520"/>
                  <a:pt x="1125" y="1406"/>
                </a:cubicBezTo>
                <a:cubicBezTo>
                  <a:pt x="1125" y="1531"/>
                  <a:pt x="1188" y="1812"/>
                  <a:pt x="1292" y="2031"/>
                </a:cubicBezTo>
                <a:cubicBezTo>
                  <a:pt x="1386" y="2229"/>
                  <a:pt x="1636" y="2333"/>
                  <a:pt x="1865" y="2197"/>
                </a:cubicBezTo>
                <a:cubicBezTo>
                  <a:pt x="2084" y="2052"/>
                  <a:pt x="2063" y="1781"/>
                  <a:pt x="1938" y="1635"/>
                </a:cubicBezTo>
                <a:cubicBezTo>
                  <a:pt x="1792" y="1479"/>
                  <a:pt x="1552" y="1281"/>
                  <a:pt x="1438" y="1218"/>
                </a:cubicBezTo>
                <a:cubicBezTo>
                  <a:pt x="1563" y="1218"/>
                  <a:pt x="1834" y="1156"/>
                  <a:pt x="2052" y="1052"/>
                </a:cubicBezTo>
                <a:cubicBezTo>
                  <a:pt x="2240" y="958"/>
                  <a:pt x="2354" y="708"/>
                  <a:pt x="2209" y="489"/>
                </a:cubicBezTo>
                <a:close/>
                <a:moveTo>
                  <a:pt x="1334" y="979"/>
                </a:moveTo>
                <a:lnTo>
                  <a:pt x="1334" y="979"/>
                </a:lnTo>
                <a:cubicBezTo>
                  <a:pt x="1386" y="989"/>
                  <a:pt x="1427" y="1041"/>
                  <a:pt x="1417" y="1093"/>
                </a:cubicBezTo>
                <a:cubicBezTo>
                  <a:pt x="1417" y="1114"/>
                  <a:pt x="1406" y="1135"/>
                  <a:pt x="1386" y="1156"/>
                </a:cubicBezTo>
                <a:cubicBezTo>
                  <a:pt x="1375" y="1166"/>
                  <a:pt x="1365" y="1166"/>
                  <a:pt x="1344" y="1177"/>
                </a:cubicBezTo>
                <a:cubicBezTo>
                  <a:pt x="1334" y="1177"/>
                  <a:pt x="1323" y="1177"/>
                  <a:pt x="1313" y="1177"/>
                </a:cubicBezTo>
                <a:cubicBezTo>
                  <a:pt x="1250" y="1166"/>
                  <a:pt x="1219" y="1125"/>
                  <a:pt x="1219" y="1072"/>
                </a:cubicBezTo>
                <a:cubicBezTo>
                  <a:pt x="1229" y="1052"/>
                  <a:pt x="1229" y="1031"/>
                  <a:pt x="1250" y="1020"/>
                </a:cubicBezTo>
                <a:cubicBezTo>
                  <a:pt x="1261" y="1000"/>
                  <a:pt x="1271" y="1000"/>
                  <a:pt x="1281" y="989"/>
                </a:cubicBezTo>
                <a:cubicBezTo>
                  <a:pt x="1302" y="979"/>
                  <a:pt x="1313" y="979"/>
                  <a:pt x="1334" y="979"/>
                </a:cubicBezTo>
                <a:close/>
                <a:moveTo>
                  <a:pt x="1115" y="1083"/>
                </a:moveTo>
                <a:lnTo>
                  <a:pt x="1115" y="1083"/>
                </a:lnTo>
                <a:cubicBezTo>
                  <a:pt x="1167" y="1093"/>
                  <a:pt x="1198" y="1145"/>
                  <a:pt x="1188" y="1197"/>
                </a:cubicBezTo>
                <a:cubicBezTo>
                  <a:pt x="1177" y="1250"/>
                  <a:pt x="1136" y="1281"/>
                  <a:pt x="1084" y="1270"/>
                </a:cubicBezTo>
                <a:cubicBezTo>
                  <a:pt x="1084" y="1270"/>
                  <a:pt x="1073" y="1270"/>
                  <a:pt x="1073" y="1270"/>
                </a:cubicBezTo>
                <a:cubicBezTo>
                  <a:pt x="1021" y="1260"/>
                  <a:pt x="990" y="1208"/>
                  <a:pt x="1000" y="1156"/>
                </a:cubicBezTo>
                <a:cubicBezTo>
                  <a:pt x="1000" y="1145"/>
                  <a:pt x="1000" y="1145"/>
                  <a:pt x="1000" y="1145"/>
                </a:cubicBezTo>
                <a:cubicBezTo>
                  <a:pt x="1011" y="1135"/>
                  <a:pt x="1011" y="1114"/>
                  <a:pt x="1021" y="1104"/>
                </a:cubicBezTo>
                <a:cubicBezTo>
                  <a:pt x="1031" y="1093"/>
                  <a:pt x="1052" y="1083"/>
                  <a:pt x="1063" y="1083"/>
                </a:cubicBezTo>
                <a:cubicBezTo>
                  <a:pt x="1084" y="1072"/>
                  <a:pt x="1104" y="1072"/>
                  <a:pt x="1115" y="1083"/>
                </a:cubicBezTo>
                <a:close/>
                <a:moveTo>
                  <a:pt x="1386" y="1364"/>
                </a:moveTo>
                <a:lnTo>
                  <a:pt x="1386" y="1364"/>
                </a:lnTo>
                <a:cubicBezTo>
                  <a:pt x="1354" y="1416"/>
                  <a:pt x="1302" y="1437"/>
                  <a:pt x="1250" y="1416"/>
                </a:cubicBezTo>
                <a:cubicBezTo>
                  <a:pt x="1229" y="1406"/>
                  <a:pt x="1219" y="1395"/>
                  <a:pt x="1209" y="1375"/>
                </a:cubicBezTo>
                <a:cubicBezTo>
                  <a:pt x="1198" y="1354"/>
                  <a:pt x="1188" y="1333"/>
                  <a:pt x="1198" y="1312"/>
                </a:cubicBezTo>
                <a:cubicBezTo>
                  <a:pt x="1198" y="1302"/>
                  <a:pt x="1198" y="1291"/>
                  <a:pt x="1198" y="1281"/>
                </a:cubicBezTo>
                <a:cubicBezTo>
                  <a:pt x="1229" y="1239"/>
                  <a:pt x="1281" y="1218"/>
                  <a:pt x="1323" y="1229"/>
                </a:cubicBezTo>
                <a:cubicBezTo>
                  <a:pt x="1323" y="1229"/>
                  <a:pt x="1334" y="1229"/>
                  <a:pt x="1334" y="1239"/>
                </a:cubicBezTo>
                <a:cubicBezTo>
                  <a:pt x="1344" y="1239"/>
                  <a:pt x="1354" y="1250"/>
                  <a:pt x="1365" y="1260"/>
                </a:cubicBezTo>
                <a:cubicBezTo>
                  <a:pt x="1386" y="1291"/>
                  <a:pt x="1396" y="1333"/>
                  <a:pt x="1386" y="1364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CH"/>
          </a:p>
        </p:txBody>
      </p:sp>
      <p:sp>
        <p:nvSpPr>
          <p:cNvPr id="92" name="Freeform 34"/>
          <p:cNvSpPr>
            <a:spLocks noEditPoints="1"/>
          </p:cNvSpPr>
          <p:nvPr/>
        </p:nvSpPr>
        <p:spPr bwMode="auto">
          <a:xfrm>
            <a:off x="2782702" y="4823510"/>
            <a:ext cx="116988" cy="159016"/>
          </a:xfrm>
          <a:custGeom>
            <a:avLst/>
            <a:gdLst>
              <a:gd name="T0" fmla="*/ 823 w 1646"/>
              <a:gd name="T1" fmla="*/ 0 h 2229"/>
              <a:gd name="T2" fmla="*/ 823 w 1646"/>
              <a:gd name="T3" fmla="*/ 2229 h 2229"/>
              <a:gd name="T4" fmla="*/ 823 w 1646"/>
              <a:gd name="T5" fmla="*/ 0 h 2229"/>
              <a:gd name="T6" fmla="*/ 969 w 1646"/>
              <a:gd name="T7" fmla="*/ 666 h 2229"/>
              <a:gd name="T8" fmla="*/ 1052 w 1646"/>
              <a:gd name="T9" fmla="*/ 666 h 2229"/>
              <a:gd name="T10" fmla="*/ 1010 w 1646"/>
              <a:gd name="T11" fmla="*/ 927 h 2229"/>
              <a:gd name="T12" fmla="*/ 969 w 1646"/>
              <a:gd name="T13" fmla="*/ 666 h 2229"/>
              <a:gd name="T14" fmla="*/ 781 w 1646"/>
              <a:gd name="T15" fmla="*/ 145 h 2229"/>
              <a:gd name="T16" fmla="*/ 865 w 1646"/>
              <a:gd name="T17" fmla="*/ 145 h 2229"/>
              <a:gd name="T18" fmla="*/ 823 w 1646"/>
              <a:gd name="T19" fmla="*/ 406 h 2229"/>
              <a:gd name="T20" fmla="*/ 781 w 1646"/>
              <a:gd name="T21" fmla="*/ 145 h 2229"/>
              <a:gd name="T22" fmla="*/ 781 w 1646"/>
              <a:gd name="T23" fmla="*/ 583 h 2229"/>
              <a:gd name="T24" fmla="*/ 865 w 1646"/>
              <a:gd name="T25" fmla="*/ 583 h 2229"/>
              <a:gd name="T26" fmla="*/ 823 w 1646"/>
              <a:gd name="T27" fmla="*/ 843 h 2229"/>
              <a:gd name="T28" fmla="*/ 781 w 1646"/>
              <a:gd name="T29" fmla="*/ 583 h 2229"/>
              <a:gd name="T30" fmla="*/ 625 w 1646"/>
              <a:gd name="T31" fmla="*/ 677 h 2229"/>
              <a:gd name="T32" fmla="*/ 667 w 1646"/>
              <a:gd name="T33" fmla="*/ 937 h 2229"/>
              <a:gd name="T34" fmla="*/ 583 w 1646"/>
              <a:gd name="T35" fmla="*/ 937 h 2229"/>
              <a:gd name="T36" fmla="*/ 625 w 1646"/>
              <a:gd name="T37" fmla="*/ 677 h 2229"/>
              <a:gd name="T38" fmla="*/ 510 w 1646"/>
              <a:gd name="T39" fmla="*/ 468 h 2229"/>
              <a:gd name="T40" fmla="*/ 552 w 1646"/>
              <a:gd name="T41" fmla="*/ 218 h 2229"/>
              <a:gd name="T42" fmla="*/ 594 w 1646"/>
              <a:gd name="T43" fmla="*/ 468 h 2229"/>
              <a:gd name="T44" fmla="*/ 510 w 1646"/>
              <a:gd name="T45" fmla="*/ 468 h 2229"/>
              <a:gd name="T46" fmla="*/ 635 w 1646"/>
              <a:gd name="T47" fmla="*/ 1968 h 2229"/>
              <a:gd name="T48" fmla="*/ 552 w 1646"/>
              <a:gd name="T49" fmla="*/ 1968 h 2229"/>
              <a:gd name="T50" fmla="*/ 594 w 1646"/>
              <a:gd name="T51" fmla="*/ 1718 h 2229"/>
              <a:gd name="T52" fmla="*/ 635 w 1646"/>
              <a:gd name="T53" fmla="*/ 1968 h 2229"/>
              <a:gd name="T54" fmla="*/ 698 w 1646"/>
              <a:gd name="T55" fmla="*/ 1572 h 2229"/>
              <a:gd name="T56" fmla="*/ 615 w 1646"/>
              <a:gd name="T57" fmla="*/ 1572 h 2229"/>
              <a:gd name="T58" fmla="*/ 656 w 1646"/>
              <a:gd name="T59" fmla="*/ 1322 h 2229"/>
              <a:gd name="T60" fmla="*/ 698 w 1646"/>
              <a:gd name="T61" fmla="*/ 1572 h 2229"/>
              <a:gd name="T62" fmla="*/ 781 w 1646"/>
              <a:gd name="T63" fmla="*/ 989 h 2229"/>
              <a:gd name="T64" fmla="*/ 865 w 1646"/>
              <a:gd name="T65" fmla="*/ 989 h 2229"/>
              <a:gd name="T66" fmla="*/ 823 w 1646"/>
              <a:gd name="T67" fmla="*/ 1239 h 2229"/>
              <a:gd name="T68" fmla="*/ 781 w 1646"/>
              <a:gd name="T69" fmla="*/ 989 h 2229"/>
              <a:gd name="T70" fmla="*/ 875 w 1646"/>
              <a:gd name="T71" fmla="*/ 2072 h 2229"/>
              <a:gd name="T72" fmla="*/ 792 w 1646"/>
              <a:gd name="T73" fmla="*/ 2072 h 2229"/>
              <a:gd name="T74" fmla="*/ 833 w 1646"/>
              <a:gd name="T75" fmla="*/ 1822 h 2229"/>
              <a:gd name="T76" fmla="*/ 875 w 1646"/>
              <a:gd name="T77" fmla="*/ 2072 h 2229"/>
              <a:gd name="T78" fmla="*/ 875 w 1646"/>
              <a:gd name="T79" fmla="*/ 1614 h 2229"/>
              <a:gd name="T80" fmla="*/ 792 w 1646"/>
              <a:gd name="T81" fmla="*/ 1614 h 2229"/>
              <a:gd name="T82" fmla="*/ 833 w 1646"/>
              <a:gd name="T83" fmla="*/ 1364 h 2229"/>
              <a:gd name="T84" fmla="*/ 875 w 1646"/>
              <a:gd name="T85" fmla="*/ 1614 h 2229"/>
              <a:gd name="T86" fmla="*/ 969 w 1646"/>
              <a:gd name="T87" fmla="*/ 1458 h 2229"/>
              <a:gd name="T88" fmla="*/ 1010 w 1646"/>
              <a:gd name="T89" fmla="*/ 1208 h 2229"/>
              <a:gd name="T90" fmla="*/ 1052 w 1646"/>
              <a:gd name="T91" fmla="*/ 1458 h 2229"/>
              <a:gd name="T92" fmla="*/ 969 w 1646"/>
              <a:gd name="T93" fmla="*/ 1458 h 2229"/>
              <a:gd name="T94" fmla="*/ 1115 w 1646"/>
              <a:gd name="T95" fmla="*/ 1864 h 2229"/>
              <a:gd name="T96" fmla="*/ 1031 w 1646"/>
              <a:gd name="T97" fmla="*/ 1864 h 2229"/>
              <a:gd name="T98" fmla="*/ 1073 w 1646"/>
              <a:gd name="T99" fmla="*/ 1614 h 2229"/>
              <a:gd name="T100" fmla="*/ 1115 w 1646"/>
              <a:gd name="T101" fmla="*/ 1864 h 2229"/>
              <a:gd name="T102" fmla="*/ 1115 w 1646"/>
              <a:gd name="T103" fmla="*/ 489 h 2229"/>
              <a:gd name="T104" fmla="*/ 1031 w 1646"/>
              <a:gd name="T105" fmla="*/ 489 h 2229"/>
              <a:gd name="T106" fmla="*/ 1073 w 1646"/>
              <a:gd name="T107" fmla="*/ 239 h 2229"/>
              <a:gd name="T108" fmla="*/ 1115 w 1646"/>
              <a:gd name="T109" fmla="*/ 489 h 222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</a:cxnLst>
            <a:rect l="0" t="0" r="r" b="b"/>
            <a:pathLst>
              <a:path w="1646" h="2229">
                <a:moveTo>
                  <a:pt x="823" y="0"/>
                </a:moveTo>
                <a:lnTo>
                  <a:pt x="823" y="0"/>
                </a:lnTo>
                <a:cubicBezTo>
                  <a:pt x="0" y="0"/>
                  <a:pt x="531" y="927"/>
                  <a:pt x="531" y="1197"/>
                </a:cubicBezTo>
                <a:cubicBezTo>
                  <a:pt x="531" y="1427"/>
                  <a:pt x="83" y="2229"/>
                  <a:pt x="823" y="2229"/>
                </a:cubicBezTo>
                <a:cubicBezTo>
                  <a:pt x="1573" y="2229"/>
                  <a:pt x="1125" y="1312"/>
                  <a:pt x="1125" y="1031"/>
                </a:cubicBezTo>
                <a:cubicBezTo>
                  <a:pt x="1125" y="760"/>
                  <a:pt x="1646" y="0"/>
                  <a:pt x="823" y="0"/>
                </a:cubicBezTo>
                <a:close/>
                <a:moveTo>
                  <a:pt x="969" y="666"/>
                </a:moveTo>
                <a:lnTo>
                  <a:pt x="969" y="666"/>
                </a:lnTo>
                <a:cubicBezTo>
                  <a:pt x="969" y="645"/>
                  <a:pt x="990" y="625"/>
                  <a:pt x="1010" y="625"/>
                </a:cubicBezTo>
                <a:cubicBezTo>
                  <a:pt x="1031" y="625"/>
                  <a:pt x="1052" y="645"/>
                  <a:pt x="1052" y="666"/>
                </a:cubicBezTo>
                <a:cubicBezTo>
                  <a:pt x="1052" y="885"/>
                  <a:pt x="1052" y="885"/>
                  <a:pt x="1052" y="885"/>
                </a:cubicBezTo>
                <a:cubicBezTo>
                  <a:pt x="1052" y="906"/>
                  <a:pt x="1031" y="927"/>
                  <a:pt x="1010" y="927"/>
                </a:cubicBezTo>
                <a:cubicBezTo>
                  <a:pt x="990" y="927"/>
                  <a:pt x="969" y="906"/>
                  <a:pt x="969" y="885"/>
                </a:cubicBezTo>
                <a:lnTo>
                  <a:pt x="969" y="666"/>
                </a:lnTo>
                <a:close/>
                <a:moveTo>
                  <a:pt x="781" y="145"/>
                </a:moveTo>
                <a:lnTo>
                  <a:pt x="781" y="145"/>
                </a:lnTo>
                <a:cubicBezTo>
                  <a:pt x="781" y="125"/>
                  <a:pt x="802" y="104"/>
                  <a:pt x="823" y="104"/>
                </a:cubicBezTo>
                <a:cubicBezTo>
                  <a:pt x="854" y="104"/>
                  <a:pt x="865" y="125"/>
                  <a:pt x="865" y="145"/>
                </a:cubicBezTo>
                <a:cubicBezTo>
                  <a:pt x="865" y="364"/>
                  <a:pt x="865" y="364"/>
                  <a:pt x="865" y="364"/>
                </a:cubicBezTo>
                <a:cubicBezTo>
                  <a:pt x="865" y="385"/>
                  <a:pt x="854" y="406"/>
                  <a:pt x="823" y="406"/>
                </a:cubicBezTo>
                <a:cubicBezTo>
                  <a:pt x="802" y="406"/>
                  <a:pt x="781" y="385"/>
                  <a:pt x="781" y="364"/>
                </a:cubicBezTo>
                <a:lnTo>
                  <a:pt x="781" y="145"/>
                </a:lnTo>
                <a:close/>
                <a:moveTo>
                  <a:pt x="781" y="583"/>
                </a:moveTo>
                <a:lnTo>
                  <a:pt x="781" y="583"/>
                </a:lnTo>
                <a:cubicBezTo>
                  <a:pt x="781" y="562"/>
                  <a:pt x="802" y="541"/>
                  <a:pt x="823" y="541"/>
                </a:cubicBezTo>
                <a:cubicBezTo>
                  <a:pt x="854" y="541"/>
                  <a:pt x="865" y="562"/>
                  <a:pt x="865" y="583"/>
                </a:cubicBezTo>
                <a:cubicBezTo>
                  <a:pt x="865" y="802"/>
                  <a:pt x="865" y="802"/>
                  <a:pt x="865" y="802"/>
                </a:cubicBezTo>
                <a:cubicBezTo>
                  <a:pt x="865" y="822"/>
                  <a:pt x="854" y="843"/>
                  <a:pt x="823" y="843"/>
                </a:cubicBezTo>
                <a:cubicBezTo>
                  <a:pt x="802" y="843"/>
                  <a:pt x="781" y="822"/>
                  <a:pt x="781" y="802"/>
                </a:cubicBezTo>
                <a:lnTo>
                  <a:pt x="781" y="583"/>
                </a:lnTo>
                <a:close/>
                <a:moveTo>
                  <a:pt x="625" y="677"/>
                </a:moveTo>
                <a:lnTo>
                  <a:pt x="625" y="677"/>
                </a:lnTo>
                <a:cubicBezTo>
                  <a:pt x="646" y="677"/>
                  <a:pt x="667" y="697"/>
                  <a:pt x="667" y="718"/>
                </a:cubicBezTo>
                <a:cubicBezTo>
                  <a:pt x="667" y="937"/>
                  <a:pt x="667" y="937"/>
                  <a:pt x="667" y="937"/>
                </a:cubicBezTo>
                <a:cubicBezTo>
                  <a:pt x="667" y="958"/>
                  <a:pt x="646" y="979"/>
                  <a:pt x="625" y="979"/>
                </a:cubicBezTo>
                <a:cubicBezTo>
                  <a:pt x="604" y="979"/>
                  <a:pt x="583" y="958"/>
                  <a:pt x="583" y="937"/>
                </a:cubicBezTo>
                <a:cubicBezTo>
                  <a:pt x="583" y="718"/>
                  <a:pt x="583" y="718"/>
                  <a:pt x="583" y="718"/>
                </a:cubicBezTo>
                <a:cubicBezTo>
                  <a:pt x="583" y="697"/>
                  <a:pt x="604" y="677"/>
                  <a:pt x="625" y="677"/>
                </a:cubicBezTo>
                <a:close/>
                <a:moveTo>
                  <a:pt x="510" y="468"/>
                </a:moveTo>
                <a:lnTo>
                  <a:pt x="510" y="468"/>
                </a:lnTo>
                <a:cubicBezTo>
                  <a:pt x="510" y="260"/>
                  <a:pt x="510" y="260"/>
                  <a:pt x="510" y="260"/>
                </a:cubicBezTo>
                <a:cubicBezTo>
                  <a:pt x="510" y="229"/>
                  <a:pt x="531" y="218"/>
                  <a:pt x="552" y="218"/>
                </a:cubicBezTo>
                <a:cubicBezTo>
                  <a:pt x="573" y="218"/>
                  <a:pt x="594" y="229"/>
                  <a:pt x="594" y="260"/>
                </a:cubicBezTo>
                <a:cubicBezTo>
                  <a:pt x="594" y="468"/>
                  <a:pt x="594" y="468"/>
                  <a:pt x="594" y="468"/>
                </a:cubicBezTo>
                <a:cubicBezTo>
                  <a:pt x="594" y="489"/>
                  <a:pt x="573" y="510"/>
                  <a:pt x="552" y="510"/>
                </a:cubicBezTo>
                <a:cubicBezTo>
                  <a:pt x="531" y="510"/>
                  <a:pt x="510" y="489"/>
                  <a:pt x="510" y="468"/>
                </a:cubicBezTo>
                <a:close/>
                <a:moveTo>
                  <a:pt x="635" y="1968"/>
                </a:moveTo>
                <a:lnTo>
                  <a:pt x="635" y="1968"/>
                </a:lnTo>
                <a:cubicBezTo>
                  <a:pt x="635" y="2000"/>
                  <a:pt x="615" y="2010"/>
                  <a:pt x="594" y="2010"/>
                </a:cubicBezTo>
                <a:cubicBezTo>
                  <a:pt x="573" y="2010"/>
                  <a:pt x="552" y="2000"/>
                  <a:pt x="552" y="1968"/>
                </a:cubicBezTo>
                <a:cubicBezTo>
                  <a:pt x="552" y="1760"/>
                  <a:pt x="552" y="1760"/>
                  <a:pt x="552" y="1760"/>
                </a:cubicBezTo>
                <a:cubicBezTo>
                  <a:pt x="552" y="1739"/>
                  <a:pt x="573" y="1718"/>
                  <a:pt x="594" y="1718"/>
                </a:cubicBezTo>
                <a:cubicBezTo>
                  <a:pt x="615" y="1718"/>
                  <a:pt x="635" y="1739"/>
                  <a:pt x="635" y="1760"/>
                </a:cubicBezTo>
                <a:lnTo>
                  <a:pt x="635" y="1968"/>
                </a:lnTo>
                <a:close/>
                <a:moveTo>
                  <a:pt x="698" y="1572"/>
                </a:moveTo>
                <a:lnTo>
                  <a:pt x="698" y="1572"/>
                </a:lnTo>
                <a:cubicBezTo>
                  <a:pt x="698" y="1593"/>
                  <a:pt x="677" y="1614"/>
                  <a:pt x="656" y="1614"/>
                </a:cubicBezTo>
                <a:cubicBezTo>
                  <a:pt x="635" y="1614"/>
                  <a:pt x="615" y="1593"/>
                  <a:pt x="615" y="1572"/>
                </a:cubicBezTo>
                <a:cubicBezTo>
                  <a:pt x="615" y="1364"/>
                  <a:pt x="615" y="1364"/>
                  <a:pt x="615" y="1364"/>
                </a:cubicBezTo>
                <a:cubicBezTo>
                  <a:pt x="615" y="1333"/>
                  <a:pt x="635" y="1322"/>
                  <a:pt x="656" y="1322"/>
                </a:cubicBezTo>
                <a:cubicBezTo>
                  <a:pt x="677" y="1322"/>
                  <a:pt x="698" y="1333"/>
                  <a:pt x="698" y="1364"/>
                </a:cubicBezTo>
                <a:lnTo>
                  <a:pt x="698" y="1572"/>
                </a:lnTo>
                <a:close/>
                <a:moveTo>
                  <a:pt x="781" y="989"/>
                </a:moveTo>
                <a:lnTo>
                  <a:pt x="781" y="989"/>
                </a:lnTo>
                <a:cubicBezTo>
                  <a:pt x="781" y="958"/>
                  <a:pt x="802" y="947"/>
                  <a:pt x="823" y="947"/>
                </a:cubicBezTo>
                <a:cubicBezTo>
                  <a:pt x="854" y="947"/>
                  <a:pt x="865" y="958"/>
                  <a:pt x="865" y="989"/>
                </a:cubicBezTo>
                <a:cubicBezTo>
                  <a:pt x="865" y="1197"/>
                  <a:pt x="865" y="1197"/>
                  <a:pt x="865" y="1197"/>
                </a:cubicBezTo>
                <a:cubicBezTo>
                  <a:pt x="865" y="1218"/>
                  <a:pt x="854" y="1239"/>
                  <a:pt x="823" y="1239"/>
                </a:cubicBezTo>
                <a:cubicBezTo>
                  <a:pt x="802" y="1239"/>
                  <a:pt x="781" y="1218"/>
                  <a:pt x="781" y="1197"/>
                </a:cubicBezTo>
                <a:lnTo>
                  <a:pt x="781" y="989"/>
                </a:lnTo>
                <a:close/>
                <a:moveTo>
                  <a:pt x="875" y="2072"/>
                </a:moveTo>
                <a:lnTo>
                  <a:pt x="875" y="2072"/>
                </a:lnTo>
                <a:cubicBezTo>
                  <a:pt x="875" y="2104"/>
                  <a:pt x="854" y="2114"/>
                  <a:pt x="833" y="2114"/>
                </a:cubicBezTo>
                <a:cubicBezTo>
                  <a:pt x="812" y="2114"/>
                  <a:pt x="792" y="2104"/>
                  <a:pt x="792" y="2072"/>
                </a:cubicBezTo>
                <a:cubicBezTo>
                  <a:pt x="792" y="1864"/>
                  <a:pt x="792" y="1864"/>
                  <a:pt x="792" y="1864"/>
                </a:cubicBezTo>
                <a:cubicBezTo>
                  <a:pt x="792" y="1843"/>
                  <a:pt x="812" y="1822"/>
                  <a:pt x="833" y="1822"/>
                </a:cubicBezTo>
                <a:cubicBezTo>
                  <a:pt x="854" y="1822"/>
                  <a:pt x="875" y="1843"/>
                  <a:pt x="875" y="1864"/>
                </a:cubicBezTo>
                <a:lnTo>
                  <a:pt x="875" y="2072"/>
                </a:lnTo>
                <a:close/>
                <a:moveTo>
                  <a:pt x="875" y="1614"/>
                </a:moveTo>
                <a:lnTo>
                  <a:pt x="875" y="1614"/>
                </a:lnTo>
                <a:cubicBezTo>
                  <a:pt x="875" y="1635"/>
                  <a:pt x="854" y="1656"/>
                  <a:pt x="833" y="1656"/>
                </a:cubicBezTo>
                <a:cubicBezTo>
                  <a:pt x="812" y="1656"/>
                  <a:pt x="792" y="1635"/>
                  <a:pt x="792" y="1614"/>
                </a:cubicBezTo>
                <a:cubicBezTo>
                  <a:pt x="792" y="1406"/>
                  <a:pt x="792" y="1406"/>
                  <a:pt x="792" y="1406"/>
                </a:cubicBezTo>
                <a:cubicBezTo>
                  <a:pt x="792" y="1385"/>
                  <a:pt x="812" y="1364"/>
                  <a:pt x="833" y="1364"/>
                </a:cubicBezTo>
                <a:cubicBezTo>
                  <a:pt x="854" y="1364"/>
                  <a:pt x="875" y="1385"/>
                  <a:pt x="875" y="1406"/>
                </a:cubicBezTo>
                <a:lnTo>
                  <a:pt x="875" y="1614"/>
                </a:lnTo>
                <a:close/>
                <a:moveTo>
                  <a:pt x="969" y="1458"/>
                </a:moveTo>
                <a:lnTo>
                  <a:pt x="969" y="1458"/>
                </a:lnTo>
                <a:cubicBezTo>
                  <a:pt x="969" y="1250"/>
                  <a:pt x="969" y="1250"/>
                  <a:pt x="969" y="1250"/>
                </a:cubicBezTo>
                <a:cubicBezTo>
                  <a:pt x="969" y="1218"/>
                  <a:pt x="990" y="1208"/>
                  <a:pt x="1010" y="1208"/>
                </a:cubicBezTo>
                <a:cubicBezTo>
                  <a:pt x="1031" y="1208"/>
                  <a:pt x="1052" y="1218"/>
                  <a:pt x="1052" y="1250"/>
                </a:cubicBezTo>
                <a:cubicBezTo>
                  <a:pt x="1052" y="1458"/>
                  <a:pt x="1052" y="1458"/>
                  <a:pt x="1052" y="1458"/>
                </a:cubicBezTo>
                <a:cubicBezTo>
                  <a:pt x="1052" y="1479"/>
                  <a:pt x="1031" y="1500"/>
                  <a:pt x="1010" y="1500"/>
                </a:cubicBezTo>
                <a:cubicBezTo>
                  <a:pt x="990" y="1500"/>
                  <a:pt x="969" y="1479"/>
                  <a:pt x="969" y="1458"/>
                </a:cubicBezTo>
                <a:close/>
                <a:moveTo>
                  <a:pt x="1115" y="1864"/>
                </a:moveTo>
                <a:lnTo>
                  <a:pt x="1115" y="1864"/>
                </a:lnTo>
                <a:cubicBezTo>
                  <a:pt x="1115" y="1885"/>
                  <a:pt x="1094" y="1906"/>
                  <a:pt x="1073" y="1906"/>
                </a:cubicBezTo>
                <a:cubicBezTo>
                  <a:pt x="1052" y="1906"/>
                  <a:pt x="1031" y="1885"/>
                  <a:pt x="1031" y="1864"/>
                </a:cubicBezTo>
                <a:cubicBezTo>
                  <a:pt x="1031" y="1656"/>
                  <a:pt x="1031" y="1656"/>
                  <a:pt x="1031" y="1656"/>
                </a:cubicBezTo>
                <a:cubicBezTo>
                  <a:pt x="1031" y="1635"/>
                  <a:pt x="1052" y="1614"/>
                  <a:pt x="1073" y="1614"/>
                </a:cubicBezTo>
                <a:cubicBezTo>
                  <a:pt x="1094" y="1614"/>
                  <a:pt x="1115" y="1635"/>
                  <a:pt x="1115" y="1656"/>
                </a:cubicBezTo>
                <a:lnTo>
                  <a:pt x="1115" y="1864"/>
                </a:lnTo>
                <a:close/>
                <a:moveTo>
                  <a:pt x="1115" y="489"/>
                </a:moveTo>
                <a:lnTo>
                  <a:pt x="1115" y="489"/>
                </a:lnTo>
                <a:cubicBezTo>
                  <a:pt x="1115" y="520"/>
                  <a:pt x="1094" y="531"/>
                  <a:pt x="1073" y="531"/>
                </a:cubicBezTo>
                <a:cubicBezTo>
                  <a:pt x="1052" y="531"/>
                  <a:pt x="1031" y="520"/>
                  <a:pt x="1031" y="489"/>
                </a:cubicBezTo>
                <a:cubicBezTo>
                  <a:pt x="1031" y="281"/>
                  <a:pt x="1031" y="281"/>
                  <a:pt x="1031" y="281"/>
                </a:cubicBezTo>
                <a:cubicBezTo>
                  <a:pt x="1031" y="260"/>
                  <a:pt x="1052" y="239"/>
                  <a:pt x="1073" y="239"/>
                </a:cubicBezTo>
                <a:cubicBezTo>
                  <a:pt x="1094" y="239"/>
                  <a:pt x="1115" y="260"/>
                  <a:pt x="1115" y="281"/>
                </a:cubicBezTo>
                <a:lnTo>
                  <a:pt x="1115" y="489"/>
                </a:lnTo>
                <a:close/>
              </a:path>
            </a:pathLst>
          </a:custGeom>
          <a:solidFill>
            <a:schemeClr val="accent6">
              <a:lumMod val="75000"/>
            </a:schemeClr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CH"/>
          </a:p>
        </p:txBody>
      </p:sp>
      <p:grpSp>
        <p:nvGrpSpPr>
          <p:cNvPr id="134" name="Gruppieren 133"/>
          <p:cNvGrpSpPr/>
          <p:nvPr/>
        </p:nvGrpSpPr>
        <p:grpSpPr>
          <a:xfrm>
            <a:off x="611956" y="4328462"/>
            <a:ext cx="65864" cy="177521"/>
            <a:chOff x="20840702" y="508169"/>
            <a:chExt cx="829939" cy="2236883"/>
          </a:xfrm>
          <a:solidFill>
            <a:schemeClr val="tx1"/>
          </a:solidFill>
        </p:grpSpPr>
        <p:sp>
          <p:nvSpPr>
            <p:cNvPr id="107" name="Freeform 49"/>
            <p:cNvSpPr>
              <a:spLocks/>
            </p:cNvSpPr>
            <p:nvPr/>
          </p:nvSpPr>
          <p:spPr bwMode="auto">
            <a:xfrm>
              <a:off x="21176630" y="2349843"/>
              <a:ext cx="158084" cy="395209"/>
            </a:xfrm>
            <a:custGeom>
              <a:avLst/>
              <a:gdLst>
                <a:gd name="T0" fmla="*/ 31 w 177"/>
                <a:gd name="T1" fmla="*/ 375 h 437"/>
                <a:gd name="T2" fmla="*/ 31 w 177"/>
                <a:gd name="T3" fmla="*/ 375 h 437"/>
                <a:gd name="T4" fmla="*/ 0 w 177"/>
                <a:gd name="T5" fmla="*/ 31 h 437"/>
                <a:gd name="T6" fmla="*/ 83 w 177"/>
                <a:gd name="T7" fmla="*/ 31 h 437"/>
                <a:gd name="T8" fmla="*/ 83 w 177"/>
                <a:gd name="T9" fmla="*/ 31 h 437"/>
                <a:gd name="T10" fmla="*/ 177 w 177"/>
                <a:gd name="T11" fmla="*/ 31 h 437"/>
                <a:gd name="T12" fmla="*/ 177 w 177"/>
                <a:gd name="T13" fmla="*/ 31 h 437"/>
                <a:gd name="T14" fmla="*/ 145 w 177"/>
                <a:gd name="T15" fmla="*/ 364 h 437"/>
                <a:gd name="T16" fmla="*/ 31 w 177"/>
                <a:gd name="T17" fmla="*/ 375 h 4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77" h="437">
                  <a:moveTo>
                    <a:pt x="31" y="375"/>
                  </a:moveTo>
                  <a:lnTo>
                    <a:pt x="31" y="375"/>
                  </a:lnTo>
                  <a:cubicBezTo>
                    <a:pt x="0" y="31"/>
                    <a:pt x="0" y="31"/>
                    <a:pt x="0" y="31"/>
                  </a:cubicBezTo>
                  <a:cubicBezTo>
                    <a:pt x="0" y="0"/>
                    <a:pt x="41" y="31"/>
                    <a:pt x="83" y="31"/>
                  </a:cubicBezTo>
                  <a:cubicBezTo>
                    <a:pt x="83" y="31"/>
                    <a:pt x="83" y="31"/>
                    <a:pt x="83" y="31"/>
                  </a:cubicBezTo>
                  <a:cubicBezTo>
                    <a:pt x="135" y="31"/>
                    <a:pt x="177" y="0"/>
                    <a:pt x="177" y="31"/>
                  </a:cubicBezTo>
                  <a:cubicBezTo>
                    <a:pt x="177" y="31"/>
                    <a:pt x="177" y="31"/>
                    <a:pt x="177" y="31"/>
                  </a:cubicBezTo>
                  <a:cubicBezTo>
                    <a:pt x="145" y="364"/>
                    <a:pt x="145" y="364"/>
                    <a:pt x="145" y="364"/>
                  </a:cubicBezTo>
                  <a:cubicBezTo>
                    <a:pt x="145" y="437"/>
                    <a:pt x="31" y="406"/>
                    <a:pt x="31" y="375"/>
                  </a:cubicBez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CH"/>
            </a:p>
          </p:txBody>
        </p:sp>
        <p:sp>
          <p:nvSpPr>
            <p:cNvPr id="108" name="Freeform 50"/>
            <p:cNvSpPr>
              <a:spLocks/>
            </p:cNvSpPr>
            <p:nvPr/>
          </p:nvSpPr>
          <p:spPr bwMode="auto">
            <a:xfrm>
              <a:off x="20840702" y="1425054"/>
              <a:ext cx="482155" cy="549341"/>
            </a:xfrm>
            <a:custGeom>
              <a:avLst/>
              <a:gdLst>
                <a:gd name="T0" fmla="*/ 260 w 541"/>
                <a:gd name="T1" fmla="*/ 292 h 615"/>
                <a:gd name="T2" fmla="*/ 260 w 541"/>
                <a:gd name="T3" fmla="*/ 292 h 615"/>
                <a:gd name="T4" fmla="*/ 31 w 541"/>
                <a:gd name="T5" fmla="*/ 0 h 615"/>
                <a:gd name="T6" fmla="*/ 323 w 541"/>
                <a:gd name="T7" fmla="*/ 615 h 615"/>
                <a:gd name="T8" fmla="*/ 260 w 541"/>
                <a:gd name="T9" fmla="*/ 292 h 6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41" h="615">
                  <a:moveTo>
                    <a:pt x="260" y="292"/>
                  </a:moveTo>
                  <a:lnTo>
                    <a:pt x="260" y="292"/>
                  </a:lnTo>
                  <a:cubicBezTo>
                    <a:pt x="10" y="177"/>
                    <a:pt x="31" y="0"/>
                    <a:pt x="31" y="0"/>
                  </a:cubicBezTo>
                  <a:cubicBezTo>
                    <a:pt x="0" y="63"/>
                    <a:pt x="73" y="615"/>
                    <a:pt x="323" y="615"/>
                  </a:cubicBezTo>
                  <a:cubicBezTo>
                    <a:pt x="448" y="615"/>
                    <a:pt x="541" y="417"/>
                    <a:pt x="260" y="292"/>
                  </a:cubicBez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CH"/>
            </a:p>
          </p:txBody>
        </p:sp>
        <p:sp>
          <p:nvSpPr>
            <p:cNvPr id="109" name="Freeform 51"/>
            <p:cNvSpPr>
              <a:spLocks/>
            </p:cNvSpPr>
            <p:nvPr/>
          </p:nvSpPr>
          <p:spPr bwMode="auto">
            <a:xfrm>
              <a:off x="20840702" y="1085174"/>
              <a:ext cx="482155" cy="545389"/>
            </a:xfrm>
            <a:custGeom>
              <a:avLst/>
              <a:gdLst>
                <a:gd name="T0" fmla="*/ 260 w 541"/>
                <a:gd name="T1" fmla="*/ 282 h 605"/>
                <a:gd name="T2" fmla="*/ 260 w 541"/>
                <a:gd name="T3" fmla="*/ 282 h 605"/>
                <a:gd name="T4" fmla="*/ 31 w 541"/>
                <a:gd name="T5" fmla="*/ 0 h 605"/>
                <a:gd name="T6" fmla="*/ 323 w 541"/>
                <a:gd name="T7" fmla="*/ 605 h 605"/>
                <a:gd name="T8" fmla="*/ 260 w 541"/>
                <a:gd name="T9" fmla="*/ 282 h 6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41" h="605">
                  <a:moveTo>
                    <a:pt x="260" y="282"/>
                  </a:moveTo>
                  <a:lnTo>
                    <a:pt x="260" y="282"/>
                  </a:lnTo>
                  <a:cubicBezTo>
                    <a:pt x="10" y="167"/>
                    <a:pt x="31" y="0"/>
                    <a:pt x="31" y="0"/>
                  </a:cubicBezTo>
                  <a:cubicBezTo>
                    <a:pt x="0" y="52"/>
                    <a:pt x="73" y="605"/>
                    <a:pt x="323" y="605"/>
                  </a:cubicBezTo>
                  <a:cubicBezTo>
                    <a:pt x="448" y="605"/>
                    <a:pt x="541" y="407"/>
                    <a:pt x="260" y="282"/>
                  </a:cubicBez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CH"/>
            </a:p>
          </p:txBody>
        </p:sp>
        <p:sp>
          <p:nvSpPr>
            <p:cNvPr id="110" name="Freeform 52"/>
            <p:cNvSpPr>
              <a:spLocks/>
            </p:cNvSpPr>
            <p:nvPr/>
          </p:nvSpPr>
          <p:spPr bwMode="auto">
            <a:xfrm>
              <a:off x="20840702" y="749246"/>
              <a:ext cx="482155" cy="545389"/>
            </a:xfrm>
            <a:custGeom>
              <a:avLst/>
              <a:gdLst>
                <a:gd name="T0" fmla="*/ 260 w 541"/>
                <a:gd name="T1" fmla="*/ 282 h 605"/>
                <a:gd name="T2" fmla="*/ 260 w 541"/>
                <a:gd name="T3" fmla="*/ 282 h 605"/>
                <a:gd name="T4" fmla="*/ 31 w 541"/>
                <a:gd name="T5" fmla="*/ 0 h 605"/>
                <a:gd name="T6" fmla="*/ 323 w 541"/>
                <a:gd name="T7" fmla="*/ 605 h 605"/>
                <a:gd name="T8" fmla="*/ 260 w 541"/>
                <a:gd name="T9" fmla="*/ 282 h 6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41" h="605">
                  <a:moveTo>
                    <a:pt x="260" y="282"/>
                  </a:moveTo>
                  <a:lnTo>
                    <a:pt x="260" y="282"/>
                  </a:lnTo>
                  <a:cubicBezTo>
                    <a:pt x="10" y="177"/>
                    <a:pt x="31" y="0"/>
                    <a:pt x="31" y="0"/>
                  </a:cubicBezTo>
                  <a:cubicBezTo>
                    <a:pt x="0" y="63"/>
                    <a:pt x="73" y="605"/>
                    <a:pt x="323" y="605"/>
                  </a:cubicBezTo>
                  <a:cubicBezTo>
                    <a:pt x="448" y="605"/>
                    <a:pt x="541" y="417"/>
                    <a:pt x="260" y="282"/>
                  </a:cubicBez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CH"/>
            </a:p>
          </p:txBody>
        </p:sp>
        <p:sp>
          <p:nvSpPr>
            <p:cNvPr id="111" name="Freeform 53"/>
            <p:cNvSpPr>
              <a:spLocks/>
            </p:cNvSpPr>
            <p:nvPr/>
          </p:nvSpPr>
          <p:spPr bwMode="auto">
            <a:xfrm>
              <a:off x="21192438" y="1425054"/>
              <a:ext cx="478203" cy="549341"/>
            </a:xfrm>
            <a:custGeom>
              <a:avLst/>
              <a:gdLst>
                <a:gd name="T0" fmla="*/ 209 w 532"/>
                <a:gd name="T1" fmla="*/ 615 h 615"/>
                <a:gd name="T2" fmla="*/ 209 w 532"/>
                <a:gd name="T3" fmla="*/ 615 h 615"/>
                <a:gd name="T4" fmla="*/ 500 w 532"/>
                <a:gd name="T5" fmla="*/ 0 h 615"/>
                <a:gd name="T6" fmla="*/ 282 w 532"/>
                <a:gd name="T7" fmla="*/ 292 h 615"/>
                <a:gd name="T8" fmla="*/ 209 w 532"/>
                <a:gd name="T9" fmla="*/ 615 h 6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32" h="615">
                  <a:moveTo>
                    <a:pt x="209" y="615"/>
                  </a:moveTo>
                  <a:lnTo>
                    <a:pt x="209" y="615"/>
                  </a:lnTo>
                  <a:cubicBezTo>
                    <a:pt x="469" y="615"/>
                    <a:pt x="532" y="63"/>
                    <a:pt x="500" y="0"/>
                  </a:cubicBezTo>
                  <a:cubicBezTo>
                    <a:pt x="500" y="0"/>
                    <a:pt x="521" y="177"/>
                    <a:pt x="282" y="292"/>
                  </a:cubicBezTo>
                  <a:cubicBezTo>
                    <a:pt x="0" y="417"/>
                    <a:pt x="94" y="615"/>
                    <a:pt x="209" y="615"/>
                  </a:cubicBez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CH"/>
            </a:p>
          </p:txBody>
        </p:sp>
        <p:sp>
          <p:nvSpPr>
            <p:cNvPr id="112" name="Freeform 54"/>
            <p:cNvSpPr>
              <a:spLocks/>
            </p:cNvSpPr>
            <p:nvPr/>
          </p:nvSpPr>
          <p:spPr bwMode="auto">
            <a:xfrm>
              <a:off x="20840702" y="1780742"/>
              <a:ext cx="482155" cy="541436"/>
            </a:xfrm>
            <a:custGeom>
              <a:avLst/>
              <a:gdLst>
                <a:gd name="T0" fmla="*/ 260 w 541"/>
                <a:gd name="T1" fmla="*/ 292 h 604"/>
                <a:gd name="T2" fmla="*/ 260 w 541"/>
                <a:gd name="T3" fmla="*/ 292 h 604"/>
                <a:gd name="T4" fmla="*/ 31 w 541"/>
                <a:gd name="T5" fmla="*/ 0 h 604"/>
                <a:gd name="T6" fmla="*/ 323 w 541"/>
                <a:gd name="T7" fmla="*/ 604 h 604"/>
                <a:gd name="T8" fmla="*/ 260 w 541"/>
                <a:gd name="T9" fmla="*/ 292 h 6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41" h="604">
                  <a:moveTo>
                    <a:pt x="260" y="292"/>
                  </a:moveTo>
                  <a:lnTo>
                    <a:pt x="260" y="292"/>
                  </a:lnTo>
                  <a:cubicBezTo>
                    <a:pt x="10" y="177"/>
                    <a:pt x="31" y="0"/>
                    <a:pt x="31" y="0"/>
                  </a:cubicBezTo>
                  <a:cubicBezTo>
                    <a:pt x="0" y="63"/>
                    <a:pt x="73" y="604"/>
                    <a:pt x="323" y="604"/>
                  </a:cubicBezTo>
                  <a:cubicBezTo>
                    <a:pt x="448" y="604"/>
                    <a:pt x="541" y="417"/>
                    <a:pt x="260" y="292"/>
                  </a:cubicBez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CH"/>
            </a:p>
          </p:txBody>
        </p:sp>
        <p:sp>
          <p:nvSpPr>
            <p:cNvPr id="113" name="Freeform 55"/>
            <p:cNvSpPr>
              <a:spLocks/>
            </p:cNvSpPr>
            <p:nvPr/>
          </p:nvSpPr>
          <p:spPr bwMode="auto">
            <a:xfrm>
              <a:off x="21192438" y="1780742"/>
              <a:ext cx="478203" cy="541436"/>
            </a:xfrm>
            <a:custGeom>
              <a:avLst/>
              <a:gdLst>
                <a:gd name="T0" fmla="*/ 209 w 532"/>
                <a:gd name="T1" fmla="*/ 604 h 604"/>
                <a:gd name="T2" fmla="*/ 209 w 532"/>
                <a:gd name="T3" fmla="*/ 604 h 604"/>
                <a:gd name="T4" fmla="*/ 500 w 532"/>
                <a:gd name="T5" fmla="*/ 0 h 604"/>
                <a:gd name="T6" fmla="*/ 282 w 532"/>
                <a:gd name="T7" fmla="*/ 292 h 604"/>
                <a:gd name="T8" fmla="*/ 209 w 532"/>
                <a:gd name="T9" fmla="*/ 604 h 6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32" h="604">
                  <a:moveTo>
                    <a:pt x="209" y="604"/>
                  </a:moveTo>
                  <a:lnTo>
                    <a:pt x="209" y="604"/>
                  </a:lnTo>
                  <a:cubicBezTo>
                    <a:pt x="469" y="604"/>
                    <a:pt x="532" y="63"/>
                    <a:pt x="500" y="0"/>
                  </a:cubicBezTo>
                  <a:cubicBezTo>
                    <a:pt x="500" y="0"/>
                    <a:pt x="521" y="177"/>
                    <a:pt x="282" y="292"/>
                  </a:cubicBezTo>
                  <a:cubicBezTo>
                    <a:pt x="0" y="417"/>
                    <a:pt x="94" y="604"/>
                    <a:pt x="209" y="604"/>
                  </a:cubicBez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r>
                <a:rPr lang="en-US" dirty="0"/>
                <a:t> </a:t>
              </a:r>
              <a:endParaRPr lang="de-CH" dirty="0"/>
            </a:p>
          </p:txBody>
        </p:sp>
        <p:sp>
          <p:nvSpPr>
            <p:cNvPr id="114" name="Freeform 56"/>
            <p:cNvSpPr>
              <a:spLocks/>
            </p:cNvSpPr>
            <p:nvPr/>
          </p:nvSpPr>
          <p:spPr bwMode="auto">
            <a:xfrm>
              <a:off x="21192438" y="1085174"/>
              <a:ext cx="478203" cy="545389"/>
            </a:xfrm>
            <a:custGeom>
              <a:avLst/>
              <a:gdLst>
                <a:gd name="T0" fmla="*/ 209 w 532"/>
                <a:gd name="T1" fmla="*/ 605 h 605"/>
                <a:gd name="T2" fmla="*/ 209 w 532"/>
                <a:gd name="T3" fmla="*/ 605 h 605"/>
                <a:gd name="T4" fmla="*/ 500 w 532"/>
                <a:gd name="T5" fmla="*/ 0 h 605"/>
                <a:gd name="T6" fmla="*/ 282 w 532"/>
                <a:gd name="T7" fmla="*/ 282 h 605"/>
                <a:gd name="T8" fmla="*/ 209 w 532"/>
                <a:gd name="T9" fmla="*/ 605 h 6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32" h="605">
                  <a:moveTo>
                    <a:pt x="209" y="605"/>
                  </a:moveTo>
                  <a:lnTo>
                    <a:pt x="209" y="605"/>
                  </a:lnTo>
                  <a:cubicBezTo>
                    <a:pt x="469" y="605"/>
                    <a:pt x="532" y="52"/>
                    <a:pt x="500" y="0"/>
                  </a:cubicBezTo>
                  <a:cubicBezTo>
                    <a:pt x="500" y="0"/>
                    <a:pt x="521" y="167"/>
                    <a:pt x="282" y="282"/>
                  </a:cubicBezTo>
                  <a:cubicBezTo>
                    <a:pt x="0" y="407"/>
                    <a:pt x="94" y="605"/>
                    <a:pt x="209" y="605"/>
                  </a:cubicBez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CH"/>
            </a:p>
          </p:txBody>
        </p:sp>
        <p:sp>
          <p:nvSpPr>
            <p:cNvPr id="115" name="Freeform 57"/>
            <p:cNvSpPr>
              <a:spLocks/>
            </p:cNvSpPr>
            <p:nvPr/>
          </p:nvSpPr>
          <p:spPr bwMode="auto">
            <a:xfrm>
              <a:off x="21192438" y="749246"/>
              <a:ext cx="478203" cy="545389"/>
            </a:xfrm>
            <a:custGeom>
              <a:avLst/>
              <a:gdLst>
                <a:gd name="T0" fmla="*/ 209 w 532"/>
                <a:gd name="T1" fmla="*/ 605 h 605"/>
                <a:gd name="T2" fmla="*/ 209 w 532"/>
                <a:gd name="T3" fmla="*/ 605 h 605"/>
                <a:gd name="T4" fmla="*/ 500 w 532"/>
                <a:gd name="T5" fmla="*/ 0 h 605"/>
                <a:gd name="T6" fmla="*/ 282 w 532"/>
                <a:gd name="T7" fmla="*/ 282 h 605"/>
                <a:gd name="T8" fmla="*/ 209 w 532"/>
                <a:gd name="T9" fmla="*/ 605 h 6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32" h="605">
                  <a:moveTo>
                    <a:pt x="209" y="605"/>
                  </a:moveTo>
                  <a:lnTo>
                    <a:pt x="209" y="605"/>
                  </a:lnTo>
                  <a:cubicBezTo>
                    <a:pt x="469" y="605"/>
                    <a:pt x="532" y="63"/>
                    <a:pt x="500" y="0"/>
                  </a:cubicBezTo>
                  <a:cubicBezTo>
                    <a:pt x="500" y="0"/>
                    <a:pt x="521" y="177"/>
                    <a:pt x="282" y="282"/>
                  </a:cubicBezTo>
                  <a:cubicBezTo>
                    <a:pt x="0" y="417"/>
                    <a:pt x="94" y="605"/>
                    <a:pt x="209" y="605"/>
                  </a:cubicBez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CH"/>
            </a:p>
          </p:txBody>
        </p:sp>
        <p:sp>
          <p:nvSpPr>
            <p:cNvPr id="116" name="Freeform 58"/>
            <p:cNvSpPr>
              <a:spLocks/>
            </p:cNvSpPr>
            <p:nvPr/>
          </p:nvSpPr>
          <p:spPr bwMode="auto">
            <a:xfrm>
              <a:off x="21026450" y="508169"/>
              <a:ext cx="494012" cy="521676"/>
            </a:xfrm>
            <a:custGeom>
              <a:avLst/>
              <a:gdLst>
                <a:gd name="T0" fmla="*/ 281 w 552"/>
                <a:gd name="T1" fmla="*/ 583 h 583"/>
                <a:gd name="T2" fmla="*/ 281 w 552"/>
                <a:gd name="T3" fmla="*/ 583 h 583"/>
                <a:gd name="T4" fmla="*/ 260 w 552"/>
                <a:gd name="T5" fmla="*/ 0 h 583"/>
                <a:gd name="T6" fmla="*/ 281 w 552"/>
                <a:gd name="T7" fmla="*/ 583 h 5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52" h="583">
                  <a:moveTo>
                    <a:pt x="281" y="583"/>
                  </a:moveTo>
                  <a:lnTo>
                    <a:pt x="281" y="583"/>
                  </a:lnTo>
                  <a:cubicBezTo>
                    <a:pt x="552" y="583"/>
                    <a:pt x="260" y="0"/>
                    <a:pt x="260" y="0"/>
                  </a:cubicBezTo>
                  <a:cubicBezTo>
                    <a:pt x="229" y="52"/>
                    <a:pt x="0" y="583"/>
                    <a:pt x="281" y="583"/>
                  </a:cubicBez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CH"/>
            </a:p>
          </p:txBody>
        </p:sp>
      </p:grpSp>
      <p:grpSp>
        <p:nvGrpSpPr>
          <p:cNvPr id="59" name="Gruppieren 58"/>
          <p:cNvGrpSpPr/>
          <p:nvPr/>
        </p:nvGrpSpPr>
        <p:grpSpPr>
          <a:xfrm>
            <a:off x="374230" y="4578203"/>
            <a:ext cx="147725" cy="168739"/>
            <a:chOff x="27333990" y="626732"/>
            <a:chExt cx="1861436" cy="2126225"/>
          </a:xfrm>
          <a:solidFill>
            <a:schemeClr val="tx1"/>
          </a:solidFill>
        </p:grpSpPr>
        <p:sp>
          <p:nvSpPr>
            <p:cNvPr id="117" name="Freeform 59"/>
            <p:cNvSpPr>
              <a:spLocks/>
            </p:cNvSpPr>
            <p:nvPr/>
          </p:nvSpPr>
          <p:spPr bwMode="auto">
            <a:xfrm>
              <a:off x="27333990" y="832240"/>
              <a:ext cx="221317" cy="1920716"/>
            </a:xfrm>
            <a:custGeom>
              <a:avLst/>
              <a:gdLst>
                <a:gd name="T0" fmla="*/ 156 w 250"/>
                <a:gd name="T1" fmla="*/ 1156 h 2136"/>
                <a:gd name="T2" fmla="*/ 156 w 250"/>
                <a:gd name="T3" fmla="*/ 1156 h 2136"/>
                <a:gd name="T4" fmla="*/ 146 w 250"/>
                <a:gd name="T5" fmla="*/ 1188 h 2136"/>
                <a:gd name="T6" fmla="*/ 250 w 250"/>
                <a:gd name="T7" fmla="*/ 1969 h 2136"/>
                <a:gd name="T8" fmla="*/ 250 w 250"/>
                <a:gd name="T9" fmla="*/ 1250 h 2136"/>
                <a:gd name="T10" fmla="*/ 146 w 250"/>
                <a:gd name="T11" fmla="*/ 0 h 2136"/>
                <a:gd name="T12" fmla="*/ 0 w 250"/>
                <a:gd name="T13" fmla="*/ 2136 h 2136"/>
                <a:gd name="T14" fmla="*/ 31 w 250"/>
                <a:gd name="T15" fmla="*/ 2136 h 2136"/>
                <a:gd name="T16" fmla="*/ 146 w 250"/>
                <a:gd name="T17" fmla="*/ 1188 h 2136"/>
                <a:gd name="T18" fmla="*/ 156 w 250"/>
                <a:gd name="T19" fmla="*/ 1156 h 21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50" h="2136">
                  <a:moveTo>
                    <a:pt x="156" y="1156"/>
                  </a:moveTo>
                  <a:lnTo>
                    <a:pt x="156" y="1156"/>
                  </a:lnTo>
                  <a:cubicBezTo>
                    <a:pt x="156" y="1156"/>
                    <a:pt x="156" y="1167"/>
                    <a:pt x="146" y="1188"/>
                  </a:cubicBezTo>
                  <a:cubicBezTo>
                    <a:pt x="146" y="1250"/>
                    <a:pt x="156" y="1427"/>
                    <a:pt x="250" y="1969"/>
                  </a:cubicBezTo>
                  <a:cubicBezTo>
                    <a:pt x="229" y="1719"/>
                    <a:pt x="240" y="1479"/>
                    <a:pt x="250" y="1250"/>
                  </a:cubicBezTo>
                  <a:cubicBezTo>
                    <a:pt x="135" y="261"/>
                    <a:pt x="146" y="0"/>
                    <a:pt x="146" y="0"/>
                  </a:cubicBezTo>
                  <a:cubicBezTo>
                    <a:pt x="146" y="0"/>
                    <a:pt x="52" y="1396"/>
                    <a:pt x="0" y="2136"/>
                  </a:cubicBezTo>
                  <a:cubicBezTo>
                    <a:pt x="31" y="2136"/>
                    <a:pt x="31" y="2136"/>
                    <a:pt x="31" y="2136"/>
                  </a:cubicBezTo>
                  <a:cubicBezTo>
                    <a:pt x="73" y="1542"/>
                    <a:pt x="125" y="1271"/>
                    <a:pt x="146" y="1188"/>
                  </a:cubicBezTo>
                  <a:cubicBezTo>
                    <a:pt x="146" y="1146"/>
                    <a:pt x="156" y="1156"/>
                    <a:pt x="156" y="1156"/>
                  </a:cubicBez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CH"/>
            </a:p>
          </p:txBody>
        </p:sp>
        <p:sp>
          <p:nvSpPr>
            <p:cNvPr id="118" name="Freeform 60"/>
            <p:cNvSpPr>
              <a:spLocks/>
            </p:cNvSpPr>
            <p:nvPr/>
          </p:nvSpPr>
          <p:spPr bwMode="auto">
            <a:xfrm>
              <a:off x="27772672" y="721582"/>
              <a:ext cx="260838" cy="1889100"/>
            </a:xfrm>
            <a:custGeom>
              <a:avLst/>
              <a:gdLst>
                <a:gd name="T0" fmla="*/ 229 w 291"/>
                <a:gd name="T1" fmla="*/ 1302 h 2104"/>
                <a:gd name="T2" fmla="*/ 229 w 291"/>
                <a:gd name="T3" fmla="*/ 1302 h 2104"/>
                <a:gd name="T4" fmla="*/ 291 w 291"/>
                <a:gd name="T5" fmla="*/ 0 h 2104"/>
                <a:gd name="T6" fmla="*/ 0 w 291"/>
                <a:gd name="T7" fmla="*/ 896 h 2104"/>
                <a:gd name="T8" fmla="*/ 145 w 291"/>
                <a:gd name="T9" fmla="*/ 2104 h 2104"/>
                <a:gd name="T10" fmla="*/ 229 w 291"/>
                <a:gd name="T11" fmla="*/ 1302 h 2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91" h="2104">
                  <a:moveTo>
                    <a:pt x="229" y="1302"/>
                  </a:moveTo>
                  <a:lnTo>
                    <a:pt x="229" y="1302"/>
                  </a:lnTo>
                  <a:cubicBezTo>
                    <a:pt x="208" y="844"/>
                    <a:pt x="239" y="375"/>
                    <a:pt x="291" y="0"/>
                  </a:cubicBezTo>
                  <a:cubicBezTo>
                    <a:pt x="187" y="73"/>
                    <a:pt x="83" y="417"/>
                    <a:pt x="0" y="896"/>
                  </a:cubicBezTo>
                  <a:cubicBezTo>
                    <a:pt x="31" y="1188"/>
                    <a:pt x="73" y="1583"/>
                    <a:pt x="145" y="2104"/>
                  </a:cubicBezTo>
                  <a:cubicBezTo>
                    <a:pt x="166" y="1833"/>
                    <a:pt x="198" y="1563"/>
                    <a:pt x="229" y="1302"/>
                  </a:cubicBez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CH"/>
            </a:p>
          </p:txBody>
        </p:sp>
        <p:sp>
          <p:nvSpPr>
            <p:cNvPr id="119" name="Freeform 61"/>
            <p:cNvSpPr>
              <a:spLocks/>
            </p:cNvSpPr>
            <p:nvPr/>
          </p:nvSpPr>
          <p:spPr bwMode="auto">
            <a:xfrm>
              <a:off x="28740935" y="974516"/>
              <a:ext cx="296407" cy="1608501"/>
            </a:xfrm>
            <a:custGeom>
              <a:avLst/>
              <a:gdLst>
                <a:gd name="T0" fmla="*/ 0 w 333"/>
                <a:gd name="T1" fmla="*/ 1792 h 1792"/>
                <a:gd name="T2" fmla="*/ 0 w 333"/>
                <a:gd name="T3" fmla="*/ 1792 h 1792"/>
                <a:gd name="T4" fmla="*/ 125 w 333"/>
                <a:gd name="T5" fmla="*/ 1230 h 1792"/>
                <a:gd name="T6" fmla="*/ 333 w 333"/>
                <a:gd name="T7" fmla="*/ 0 h 1792"/>
                <a:gd name="T8" fmla="*/ 73 w 333"/>
                <a:gd name="T9" fmla="*/ 532 h 1792"/>
                <a:gd name="T10" fmla="*/ 0 w 333"/>
                <a:gd name="T11" fmla="*/ 1792 h 17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33" h="1792">
                  <a:moveTo>
                    <a:pt x="0" y="1792"/>
                  </a:moveTo>
                  <a:lnTo>
                    <a:pt x="0" y="1792"/>
                  </a:lnTo>
                  <a:cubicBezTo>
                    <a:pt x="42" y="1594"/>
                    <a:pt x="83" y="1407"/>
                    <a:pt x="125" y="1230"/>
                  </a:cubicBezTo>
                  <a:cubicBezTo>
                    <a:pt x="177" y="552"/>
                    <a:pt x="333" y="0"/>
                    <a:pt x="333" y="0"/>
                  </a:cubicBezTo>
                  <a:cubicBezTo>
                    <a:pt x="333" y="0"/>
                    <a:pt x="219" y="177"/>
                    <a:pt x="73" y="532"/>
                  </a:cubicBezTo>
                  <a:cubicBezTo>
                    <a:pt x="31" y="886"/>
                    <a:pt x="0" y="1334"/>
                    <a:pt x="0" y="1792"/>
                  </a:cubicBez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CH"/>
            </a:p>
          </p:txBody>
        </p:sp>
        <p:sp>
          <p:nvSpPr>
            <p:cNvPr id="120" name="Freeform 62"/>
            <p:cNvSpPr>
              <a:spLocks/>
            </p:cNvSpPr>
            <p:nvPr/>
          </p:nvSpPr>
          <p:spPr bwMode="auto">
            <a:xfrm>
              <a:off x="28246924" y="796671"/>
              <a:ext cx="399161" cy="1778441"/>
            </a:xfrm>
            <a:custGeom>
              <a:avLst/>
              <a:gdLst>
                <a:gd name="T0" fmla="*/ 302 w 448"/>
                <a:gd name="T1" fmla="*/ 1094 h 1980"/>
                <a:gd name="T2" fmla="*/ 302 w 448"/>
                <a:gd name="T3" fmla="*/ 1094 h 1980"/>
                <a:gd name="T4" fmla="*/ 448 w 448"/>
                <a:gd name="T5" fmla="*/ 0 h 1980"/>
                <a:gd name="T6" fmla="*/ 0 w 448"/>
                <a:gd name="T7" fmla="*/ 1125 h 1980"/>
                <a:gd name="T8" fmla="*/ 94 w 448"/>
                <a:gd name="T9" fmla="*/ 1980 h 1980"/>
                <a:gd name="T10" fmla="*/ 302 w 448"/>
                <a:gd name="T11" fmla="*/ 1094 h 19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48" h="1980">
                  <a:moveTo>
                    <a:pt x="302" y="1094"/>
                  </a:moveTo>
                  <a:lnTo>
                    <a:pt x="302" y="1094"/>
                  </a:lnTo>
                  <a:cubicBezTo>
                    <a:pt x="354" y="469"/>
                    <a:pt x="448" y="0"/>
                    <a:pt x="448" y="0"/>
                  </a:cubicBezTo>
                  <a:cubicBezTo>
                    <a:pt x="448" y="0"/>
                    <a:pt x="229" y="303"/>
                    <a:pt x="0" y="1125"/>
                  </a:cubicBezTo>
                  <a:cubicBezTo>
                    <a:pt x="0" y="1428"/>
                    <a:pt x="31" y="1719"/>
                    <a:pt x="94" y="1980"/>
                  </a:cubicBezTo>
                  <a:cubicBezTo>
                    <a:pt x="156" y="1625"/>
                    <a:pt x="229" y="1334"/>
                    <a:pt x="302" y="1094"/>
                  </a:cubicBez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CH"/>
            </a:p>
          </p:txBody>
        </p:sp>
        <p:sp>
          <p:nvSpPr>
            <p:cNvPr id="121" name="Freeform 63"/>
            <p:cNvSpPr>
              <a:spLocks/>
            </p:cNvSpPr>
            <p:nvPr/>
          </p:nvSpPr>
          <p:spPr bwMode="auto">
            <a:xfrm>
              <a:off x="27361655" y="626732"/>
              <a:ext cx="1833771" cy="2126225"/>
            </a:xfrm>
            <a:custGeom>
              <a:avLst/>
              <a:gdLst>
                <a:gd name="T0" fmla="*/ 2052 w 2052"/>
                <a:gd name="T1" fmla="*/ 187 h 2365"/>
                <a:gd name="T2" fmla="*/ 2052 w 2052"/>
                <a:gd name="T3" fmla="*/ 187 h 2365"/>
                <a:gd name="T4" fmla="*/ 1667 w 2052"/>
                <a:gd name="T5" fmla="*/ 1615 h 2365"/>
                <a:gd name="T6" fmla="*/ 1542 w 2052"/>
                <a:gd name="T7" fmla="*/ 2177 h 2365"/>
                <a:gd name="T8" fmla="*/ 1615 w 2052"/>
                <a:gd name="T9" fmla="*/ 917 h 2365"/>
                <a:gd name="T10" fmla="*/ 1729 w 2052"/>
                <a:gd name="T11" fmla="*/ 187 h 2365"/>
                <a:gd name="T12" fmla="*/ 1292 w 2052"/>
                <a:gd name="T13" fmla="*/ 1281 h 2365"/>
                <a:gd name="T14" fmla="*/ 1084 w 2052"/>
                <a:gd name="T15" fmla="*/ 2167 h 2365"/>
                <a:gd name="T16" fmla="*/ 990 w 2052"/>
                <a:gd name="T17" fmla="*/ 1312 h 2365"/>
                <a:gd name="T18" fmla="*/ 1063 w 2052"/>
                <a:gd name="T19" fmla="*/ 0 h 2365"/>
                <a:gd name="T20" fmla="*/ 688 w 2052"/>
                <a:gd name="T21" fmla="*/ 1406 h 2365"/>
                <a:gd name="T22" fmla="*/ 604 w 2052"/>
                <a:gd name="T23" fmla="*/ 2208 h 2365"/>
                <a:gd name="T24" fmla="*/ 459 w 2052"/>
                <a:gd name="T25" fmla="*/ 1000 h 2365"/>
                <a:gd name="T26" fmla="*/ 407 w 2052"/>
                <a:gd name="T27" fmla="*/ 229 h 2365"/>
                <a:gd name="T28" fmla="*/ 219 w 2052"/>
                <a:gd name="T29" fmla="*/ 1479 h 2365"/>
                <a:gd name="T30" fmla="*/ 219 w 2052"/>
                <a:gd name="T31" fmla="*/ 2198 h 2365"/>
                <a:gd name="T32" fmla="*/ 115 w 2052"/>
                <a:gd name="T33" fmla="*/ 1417 h 2365"/>
                <a:gd name="T34" fmla="*/ 0 w 2052"/>
                <a:gd name="T35" fmla="*/ 2365 h 2365"/>
                <a:gd name="T36" fmla="*/ 1646 w 2052"/>
                <a:gd name="T37" fmla="*/ 2365 h 2365"/>
                <a:gd name="T38" fmla="*/ 1938 w 2052"/>
                <a:gd name="T39" fmla="*/ 2365 h 2365"/>
                <a:gd name="T40" fmla="*/ 2052 w 2052"/>
                <a:gd name="T41" fmla="*/ 187 h 23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2052" h="2365">
                  <a:moveTo>
                    <a:pt x="2052" y="187"/>
                  </a:moveTo>
                  <a:lnTo>
                    <a:pt x="2052" y="187"/>
                  </a:lnTo>
                  <a:cubicBezTo>
                    <a:pt x="2052" y="187"/>
                    <a:pt x="1865" y="740"/>
                    <a:pt x="1667" y="1615"/>
                  </a:cubicBezTo>
                  <a:cubicBezTo>
                    <a:pt x="1625" y="1792"/>
                    <a:pt x="1584" y="1979"/>
                    <a:pt x="1542" y="2177"/>
                  </a:cubicBezTo>
                  <a:cubicBezTo>
                    <a:pt x="1542" y="1719"/>
                    <a:pt x="1573" y="1271"/>
                    <a:pt x="1615" y="917"/>
                  </a:cubicBezTo>
                  <a:cubicBezTo>
                    <a:pt x="1667" y="479"/>
                    <a:pt x="1729" y="187"/>
                    <a:pt x="1729" y="187"/>
                  </a:cubicBezTo>
                  <a:cubicBezTo>
                    <a:pt x="1729" y="187"/>
                    <a:pt x="1511" y="479"/>
                    <a:pt x="1292" y="1281"/>
                  </a:cubicBezTo>
                  <a:cubicBezTo>
                    <a:pt x="1219" y="1521"/>
                    <a:pt x="1146" y="1812"/>
                    <a:pt x="1084" y="2167"/>
                  </a:cubicBezTo>
                  <a:cubicBezTo>
                    <a:pt x="1021" y="1906"/>
                    <a:pt x="990" y="1615"/>
                    <a:pt x="990" y="1312"/>
                  </a:cubicBezTo>
                  <a:cubicBezTo>
                    <a:pt x="979" y="844"/>
                    <a:pt x="1021" y="354"/>
                    <a:pt x="1063" y="0"/>
                  </a:cubicBezTo>
                  <a:cubicBezTo>
                    <a:pt x="938" y="83"/>
                    <a:pt x="792" y="677"/>
                    <a:pt x="688" y="1406"/>
                  </a:cubicBezTo>
                  <a:cubicBezTo>
                    <a:pt x="657" y="1667"/>
                    <a:pt x="625" y="1937"/>
                    <a:pt x="604" y="2208"/>
                  </a:cubicBezTo>
                  <a:cubicBezTo>
                    <a:pt x="532" y="1687"/>
                    <a:pt x="490" y="1292"/>
                    <a:pt x="459" y="1000"/>
                  </a:cubicBezTo>
                  <a:cubicBezTo>
                    <a:pt x="396" y="406"/>
                    <a:pt x="407" y="229"/>
                    <a:pt x="407" y="229"/>
                  </a:cubicBezTo>
                  <a:cubicBezTo>
                    <a:pt x="407" y="229"/>
                    <a:pt x="271" y="771"/>
                    <a:pt x="219" y="1479"/>
                  </a:cubicBezTo>
                  <a:cubicBezTo>
                    <a:pt x="209" y="1708"/>
                    <a:pt x="198" y="1948"/>
                    <a:pt x="219" y="2198"/>
                  </a:cubicBezTo>
                  <a:cubicBezTo>
                    <a:pt x="125" y="1656"/>
                    <a:pt x="115" y="1479"/>
                    <a:pt x="115" y="1417"/>
                  </a:cubicBezTo>
                  <a:cubicBezTo>
                    <a:pt x="94" y="1500"/>
                    <a:pt x="42" y="1771"/>
                    <a:pt x="0" y="2365"/>
                  </a:cubicBezTo>
                  <a:cubicBezTo>
                    <a:pt x="1646" y="2365"/>
                    <a:pt x="1646" y="2365"/>
                    <a:pt x="1646" y="2365"/>
                  </a:cubicBezTo>
                  <a:cubicBezTo>
                    <a:pt x="1938" y="2365"/>
                    <a:pt x="1938" y="2365"/>
                    <a:pt x="1938" y="2365"/>
                  </a:cubicBezTo>
                  <a:cubicBezTo>
                    <a:pt x="1886" y="1406"/>
                    <a:pt x="2052" y="187"/>
                    <a:pt x="2052" y="187"/>
                  </a:cubicBez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CH"/>
            </a:p>
          </p:txBody>
        </p:sp>
        <p:sp>
          <p:nvSpPr>
            <p:cNvPr id="122" name="Freeform 64"/>
            <p:cNvSpPr>
              <a:spLocks/>
            </p:cNvSpPr>
            <p:nvPr/>
          </p:nvSpPr>
          <p:spPr bwMode="auto">
            <a:xfrm>
              <a:off x="27464409" y="1863736"/>
              <a:ext cx="7904" cy="39521"/>
            </a:xfrm>
            <a:custGeom>
              <a:avLst/>
              <a:gdLst>
                <a:gd name="T0" fmla="*/ 0 w 10"/>
                <a:gd name="T1" fmla="*/ 42 h 42"/>
                <a:gd name="T2" fmla="*/ 0 w 10"/>
                <a:gd name="T3" fmla="*/ 42 h 42"/>
                <a:gd name="T4" fmla="*/ 10 w 10"/>
                <a:gd name="T5" fmla="*/ 10 h 42"/>
                <a:gd name="T6" fmla="*/ 0 w 10"/>
                <a:gd name="T7" fmla="*/ 42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42">
                  <a:moveTo>
                    <a:pt x="0" y="42"/>
                  </a:moveTo>
                  <a:lnTo>
                    <a:pt x="0" y="42"/>
                  </a:lnTo>
                  <a:cubicBezTo>
                    <a:pt x="10" y="21"/>
                    <a:pt x="10" y="10"/>
                    <a:pt x="10" y="10"/>
                  </a:cubicBezTo>
                  <a:cubicBezTo>
                    <a:pt x="10" y="10"/>
                    <a:pt x="0" y="0"/>
                    <a:pt x="0" y="42"/>
                  </a:cubicBez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CH"/>
            </a:p>
          </p:txBody>
        </p:sp>
      </p:grpSp>
      <p:grpSp>
        <p:nvGrpSpPr>
          <p:cNvPr id="57" name="Gruppieren 56"/>
          <p:cNvGrpSpPr/>
          <p:nvPr/>
        </p:nvGrpSpPr>
        <p:grpSpPr>
          <a:xfrm>
            <a:off x="364835" y="4994307"/>
            <a:ext cx="67119" cy="213903"/>
            <a:chOff x="10901188" y="168289"/>
            <a:chExt cx="845748" cy="2695326"/>
          </a:xfrm>
          <a:solidFill>
            <a:schemeClr val="tx1"/>
          </a:solidFill>
        </p:grpSpPr>
        <p:sp>
          <p:nvSpPr>
            <p:cNvPr id="123" name="Freeform 65"/>
            <p:cNvSpPr>
              <a:spLocks/>
            </p:cNvSpPr>
            <p:nvPr/>
          </p:nvSpPr>
          <p:spPr bwMode="auto">
            <a:xfrm>
              <a:off x="10901188" y="508169"/>
              <a:ext cx="845748" cy="2355446"/>
            </a:xfrm>
            <a:custGeom>
              <a:avLst/>
              <a:gdLst>
                <a:gd name="T0" fmla="*/ 781 w 948"/>
                <a:gd name="T1" fmla="*/ 2624 h 2624"/>
                <a:gd name="T2" fmla="*/ 781 w 948"/>
                <a:gd name="T3" fmla="*/ 2624 h 2624"/>
                <a:gd name="T4" fmla="*/ 771 w 948"/>
                <a:gd name="T5" fmla="*/ 0 h 2624"/>
                <a:gd name="T6" fmla="*/ 781 w 948"/>
                <a:gd name="T7" fmla="*/ 2624 h 26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48" h="2624">
                  <a:moveTo>
                    <a:pt x="781" y="2624"/>
                  </a:moveTo>
                  <a:lnTo>
                    <a:pt x="781" y="2624"/>
                  </a:lnTo>
                  <a:cubicBezTo>
                    <a:pt x="0" y="2624"/>
                    <a:pt x="52" y="0"/>
                    <a:pt x="771" y="0"/>
                  </a:cubicBezTo>
                  <a:cubicBezTo>
                    <a:pt x="938" y="656"/>
                    <a:pt x="948" y="1739"/>
                    <a:pt x="781" y="262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CH"/>
            </a:p>
          </p:txBody>
        </p:sp>
        <p:sp>
          <p:nvSpPr>
            <p:cNvPr id="124" name="Freeform 66"/>
            <p:cNvSpPr>
              <a:spLocks/>
            </p:cNvSpPr>
            <p:nvPr/>
          </p:nvSpPr>
          <p:spPr bwMode="auto">
            <a:xfrm>
              <a:off x="11363583" y="168289"/>
              <a:ext cx="252934" cy="533532"/>
            </a:xfrm>
            <a:custGeom>
              <a:avLst/>
              <a:gdLst>
                <a:gd name="T0" fmla="*/ 229 w 281"/>
                <a:gd name="T1" fmla="*/ 593 h 593"/>
                <a:gd name="T2" fmla="*/ 229 w 281"/>
                <a:gd name="T3" fmla="*/ 593 h 593"/>
                <a:gd name="T4" fmla="*/ 229 w 281"/>
                <a:gd name="T5" fmla="*/ 593 h 593"/>
                <a:gd name="T6" fmla="*/ 187 w 281"/>
                <a:gd name="T7" fmla="*/ 562 h 593"/>
                <a:gd name="T8" fmla="*/ 21 w 281"/>
                <a:gd name="T9" fmla="*/ 62 h 593"/>
                <a:gd name="T10" fmla="*/ 10 w 281"/>
                <a:gd name="T11" fmla="*/ 20 h 593"/>
                <a:gd name="T12" fmla="*/ 62 w 281"/>
                <a:gd name="T13" fmla="*/ 10 h 593"/>
                <a:gd name="T14" fmla="*/ 260 w 281"/>
                <a:gd name="T15" fmla="*/ 562 h 593"/>
                <a:gd name="T16" fmla="*/ 229 w 281"/>
                <a:gd name="T17" fmla="*/ 593 h 5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81" h="593">
                  <a:moveTo>
                    <a:pt x="229" y="593"/>
                  </a:moveTo>
                  <a:lnTo>
                    <a:pt x="229" y="593"/>
                  </a:lnTo>
                  <a:cubicBezTo>
                    <a:pt x="229" y="593"/>
                    <a:pt x="229" y="593"/>
                    <a:pt x="229" y="593"/>
                  </a:cubicBezTo>
                  <a:cubicBezTo>
                    <a:pt x="208" y="593"/>
                    <a:pt x="187" y="572"/>
                    <a:pt x="187" y="562"/>
                  </a:cubicBezTo>
                  <a:cubicBezTo>
                    <a:pt x="208" y="197"/>
                    <a:pt x="21" y="62"/>
                    <a:pt x="21" y="62"/>
                  </a:cubicBezTo>
                  <a:cubicBezTo>
                    <a:pt x="0" y="52"/>
                    <a:pt x="0" y="31"/>
                    <a:pt x="10" y="20"/>
                  </a:cubicBezTo>
                  <a:cubicBezTo>
                    <a:pt x="21" y="10"/>
                    <a:pt x="52" y="0"/>
                    <a:pt x="62" y="10"/>
                  </a:cubicBezTo>
                  <a:cubicBezTo>
                    <a:pt x="73" y="20"/>
                    <a:pt x="281" y="166"/>
                    <a:pt x="260" y="562"/>
                  </a:cubicBezTo>
                  <a:cubicBezTo>
                    <a:pt x="260" y="572"/>
                    <a:pt x="250" y="593"/>
                    <a:pt x="229" y="59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CH"/>
            </a:p>
          </p:txBody>
        </p:sp>
        <p:sp>
          <p:nvSpPr>
            <p:cNvPr id="125" name="Freeform 67"/>
            <p:cNvSpPr>
              <a:spLocks/>
            </p:cNvSpPr>
            <p:nvPr/>
          </p:nvSpPr>
          <p:spPr bwMode="auto">
            <a:xfrm>
              <a:off x="11280589" y="879665"/>
              <a:ext cx="233173" cy="233173"/>
            </a:xfrm>
            <a:custGeom>
              <a:avLst/>
              <a:gdLst>
                <a:gd name="T0" fmla="*/ 156 w 261"/>
                <a:gd name="T1" fmla="*/ 11 h 261"/>
                <a:gd name="T2" fmla="*/ 156 w 261"/>
                <a:gd name="T3" fmla="*/ 11 h 261"/>
                <a:gd name="T4" fmla="*/ 250 w 261"/>
                <a:gd name="T5" fmla="*/ 146 h 261"/>
                <a:gd name="T6" fmla="*/ 115 w 261"/>
                <a:gd name="T7" fmla="*/ 250 h 261"/>
                <a:gd name="T8" fmla="*/ 11 w 261"/>
                <a:gd name="T9" fmla="*/ 104 h 261"/>
                <a:gd name="T10" fmla="*/ 156 w 261"/>
                <a:gd name="T11" fmla="*/ 11 h 2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61" h="261">
                  <a:moveTo>
                    <a:pt x="156" y="11"/>
                  </a:moveTo>
                  <a:lnTo>
                    <a:pt x="156" y="11"/>
                  </a:lnTo>
                  <a:cubicBezTo>
                    <a:pt x="219" y="21"/>
                    <a:pt x="261" y="84"/>
                    <a:pt x="250" y="146"/>
                  </a:cubicBezTo>
                  <a:cubicBezTo>
                    <a:pt x="240" y="219"/>
                    <a:pt x="177" y="261"/>
                    <a:pt x="115" y="250"/>
                  </a:cubicBezTo>
                  <a:cubicBezTo>
                    <a:pt x="42" y="229"/>
                    <a:pt x="0" y="167"/>
                    <a:pt x="11" y="104"/>
                  </a:cubicBezTo>
                  <a:cubicBezTo>
                    <a:pt x="31" y="42"/>
                    <a:pt x="94" y="0"/>
                    <a:pt x="156" y="1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CH"/>
            </a:p>
          </p:txBody>
        </p:sp>
        <p:sp>
          <p:nvSpPr>
            <p:cNvPr id="126" name="Freeform 68"/>
            <p:cNvSpPr>
              <a:spLocks/>
            </p:cNvSpPr>
            <p:nvPr/>
          </p:nvSpPr>
          <p:spPr bwMode="auto">
            <a:xfrm>
              <a:off x="11197595" y="1330204"/>
              <a:ext cx="233173" cy="233173"/>
            </a:xfrm>
            <a:custGeom>
              <a:avLst/>
              <a:gdLst>
                <a:gd name="T0" fmla="*/ 157 w 261"/>
                <a:gd name="T1" fmla="*/ 11 h 261"/>
                <a:gd name="T2" fmla="*/ 157 w 261"/>
                <a:gd name="T3" fmla="*/ 11 h 261"/>
                <a:gd name="T4" fmla="*/ 250 w 261"/>
                <a:gd name="T5" fmla="*/ 156 h 261"/>
                <a:gd name="T6" fmla="*/ 115 w 261"/>
                <a:gd name="T7" fmla="*/ 250 h 261"/>
                <a:gd name="T8" fmla="*/ 11 w 261"/>
                <a:gd name="T9" fmla="*/ 104 h 261"/>
                <a:gd name="T10" fmla="*/ 157 w 261"/>
                <a:gd name="T11" fmla="*/ 11 h 2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61" h="261">
                  <a:moveTo>
                    <a:pt x="157" y="11"/>
                  </a:moveTo>
                  <a:lnTo>
                    <a:pt x="157" y="11"/>
                  </a:lnTo>
                  <a:cubicBezTo>
                    <a:pt x="219" y="21"/>
                    <a:pt x="261" y="84"/>
                    <a:pt x="250" y="156"/>
                  </a:cubicBezTo>
                  <a:cubicBezTo>
                    <a:pt x="240" y="219"/>
                    <a:pt x="177" y="261"/>
                    <a:pt x="115" y="250"/>
                  </a:cubicBezTo>
                  <a:cubicBezTo>
                    <a:pt x="42" y="240"/>
                    <a:pt x="0" y="177"/>
                    <a:pt x="11" y="104"/>
                  </a:cubicBezTo>
                  <a:cubicBezTo>
                    <a:pt x="32" y="42"/>
                    <a:pt x="94" y="0"/>
                    <a:pt x="157" y="1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CH"/>
            </a:p>
          </p:txBody>
        </p:sp>
        <p:sp>
          <p:nvSpPr>
            <p:cNvPr id="127" name="Freeform 69"/>
            <p:cNvSpPr>
              <a:spLocks/>
            </p:cNvSpPr>
            <p:nvPr/>
          </p:nvSpPr>
          <p:spPr bwMode="auto">
            <a:xfrm>
              <a:off x="11177835" y="1808407"/>
              <a:ext cx="233173" cy="233173"/>
            </a:xfrm>
            <a:custGeom>
              <a:avLst/>
              <a:gdLst>
                <a:gd name="T0" fmla="*/ 156 w 260"/>
                <a:gd name="T1" fmla="*/ 21 h 261"/>
                <a:gd name="T2" fmla="*/ 156 w 260"/>
                <a:gd name="T3" fmla="*/ 21 h 261"/>
                <a:gd name="T4" fmla="*/ 250 w 260"/>
                <a:gd name="T5" fmla="*/ 157 h 261"/>
                <a:gd name="T6" fmla="*/ 114 w 260"/>
                <a:gd name="T7" fmla="*/ 250 h 261"/>
                <a:gd name="T8" fmla="*/ 10 w 260"/>
                <a:gd name="T9" fmla="*/ 115 h 261"/>
                <a:gd name="T10" fmla="*/ 156 w 260"/>
                <a:gd name="T11" fmla="*/ 21 h 2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60" h="261">
                  <a:moveTo>
                    <a:pt x="156" y="21"/>
                  </a:moveTo>
                  <a:lnTo>
                    <a:pt x="156" y="21"/>
                  </a:lnTo>
                  <a:cubicBezTo>
                    <a:pt x="218" y="32"/>
                    <a:pt x="260" y="94"/>
                    <a:pt x="250" y="157"/>
                  </a:cubicBezTo>
                  <a:cubicBezTo>
                    <a:pt x="239" y="219"/>
                    <a:pt x="177" y="261"/>
                    <a:pt x="114" y="250"/>
                  </a:cubicBezTo>
                  <a:cubicBezTo>
                    <a:pt x="41" y="240"/>
                    <a:pt x="0" y="178"/>
                    <a:pt x="10" y="115"/>
                  </a:cubicBezTo>
                  <a:cubicBezTo>
                    <a:pt x="31" y="42"/>
                    <a:pt x="93" y="0"/>
                    <a:pt x="156" y="2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CH"/>
            </a:p>
          </p:txBody>
        </p:sp>
        <p:sp>
          <p:nvSpPr>
            <p:cNvPr id="128" name="Freeform 70"/>
            <p:cNvSpPr>
              <a:spLocks/>
            </p:cNvSpPr>
            <p:nvPr/>
          </p:nvSpPr>
          <p:spPr bwMode="auto">
            <a:xfrm>
              <a:off x="11308254" y="2294514"/>
              <a:ext cx="225269" cy="233173"/>
            </a:xfrm>
            <a:custGeom>
              <a:avLst/>
              <a:gdLst>
                <a:gd name="T0" fmla="*/ 146 w 250"/>
                <a:gd name="T1" fmla="*/ 11 h 261"/>
                <a:gd name="T2" fmla="*/ 146 w 250"/>
                <a:gd name="T3" fmla="*/ 11 h 261"/>
                <a:gd name="T4" fmla="*/ 240 w 250"/>
                <a:gd name="T5" fmla="*/ 146 h 261"/>
                <a:gd name="T6" fmla="*/ 105 w 250"/>
                <a:gd name="T7" fmla="*/ 250 h 261"/>
                <a:gd name="T8" fmla="*/ 11 w 250"/>
                <a:gd name="T9" fmla="*/ 104 h 261"/>
                <a:gd name="T10" fmla="*/ 146 w 250"/>
                <a:gd name="T11" fmla="*/ 11 h 2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50" h="261">
                  <a:moveTo>
                    <a:pt x="146" y="11"/>
                  </a:moveTo>
                  <a:lnTo>
                    <a:pt x="146" y="11"/>
                  </a:lnTo>
                  <a:cubicBezTo>
                    <a:pt x="209" y="21"/>
                    <a:pt x="250" y="83"/>
                    <a:pt x="240" y="146"/>
                  </a:cubicBezTo>
                  <a:cubicBezTo>
                    <a:pt x="230" y="219"/>
                    <a:pt x="167" y="261"/>
                    <a:pt x="105" y="250"/>
                  </a:cubicBezTo>
                  <a:cubicBezTo>
                    <a:pt x="42" y="229"/>
                    <a:pt x="0" y="167"/>
                    <a:pt x="11" y="104"/>
                  </a:cubicBezTo>
                  <a:cubicBezTo>
                    <a:pt x="21" y="42"/>
                    <a:pt x="84" y="0"/>
                    <a:pt x="146" y="1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CH"/>
            </a:p>
          </p:txBody>
        </p:sp>
      </p:grpSp>
      <p:grpSp>
        <p:nvGrpSpPr>
          <p:cNvPr id="135" name="Gruppieren 134"/>
          <p:cNvGrpSpPr/>
          <p:nvPr/>
        </p:nvGrpSpPr>
        <p:grpSpPr>
          <a:xfrm>
            <a:off x="2711897" y="4365313"/>
            <a:ext cx="113224" cy="159016"/>
            <a:chOff x="12248852" y="729486"/>
            <a:chExt cx="1426706" cy="2003710"/>
          </a:xfrm>
          <a:solidFill>
            <a:schemeClr val="tx1"/>
          </a:solidFill>
        </p:grpSpPr>
        <p:sp>
          <p:nvSpPr>
            <p:cNvPr id="129" name="Freeform 71"/>
            <p:cNvSpPr>
              <a:spLocks/>
            </p:cNvSpPr>
            <p:nvPr/>
          </p:nvSpPr>
          <p:spPr bwMode="auto">
            <a:xfrm>
              <a:off x="12248852" y="729486"/>
              <a:ext cx="960359" cy="2003710"/>
            </a:xfrm>
            <a:custGeom>
              <a:avLst/>
              <a:gdLst>
                <a:gd name="T0" fmla="*/ 730 w 1073"/>
                <a:gd name="T1" fmla="*/ 1104 h 2229"/>
                <a:gd name="T2" fmla="*/ 730 w 1073"/>
                <a:gd name="T3" fmla="*/ 1104 h 2229"/>
                <a:gd name="T4" fmla="*/ 750 w 1073"/>
                <a:gd name="T5" fmla="*/ 0 h 2229"/>
                <a:gd name="T6" fmla="*/ 0 w 1073"/>
                <a:gd name="T7" fmla="*/ 1114 h 2229"/>
                <a:gd name="T8" fmla="*/ 719 w 1073"/>
                <a:gd name="T9" fmla="*/ 2229 h 2229"/>
                <a:gd name="T10" fmla="*/ 709 w 1073"/>
                <a:gd name="T11" fmla="*/ 2218 h 2229"/>
                <a:gd name="T12" fmla="*/ 730 w 1073"/>
                <a:gd name="T13" fmla="*/ 1104 h 22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73" h="2229">
                  <a:moveTo>
                    <a:pt x="730" y="1104"/>
                  </a:moveTo>
                  <a:lnTo>
                    <a:pt x="730" y="1104"/>
                  </a:lnTo>
                  <a:cubicBezTo>
                    <a:pt x="459" y="500"/>
                    <a:pt x="615" y="166"/>
                    <a:pt x="750" y="0"/>
                  </a:cubicBezTo>
                  <a:cubicBezTo>
                    <a:pt x="334" y="41"/>
                    <a:pt x="0" y="531"/>
                    <a:pt x="0" y="1114"/>
                  </a:cubicBezTo>
                  <a:cubicBezTo>
                    <a:pt x="0" y="1697"/>
                    <a:pt x="323" y="2177"/>
                    <a:pt x="719" y="2229"/>
                  </a:cubicBezTo>
                  <a:cubicBezTo>
                    <a:pt x="709" y="2218"/>
                    <a:pt x="709" y="2218"/>
                    <a:pt x="709" y="2218"/>
                  </a:cubicBezTo>
                  <a:cubicBezTo>
                    <a:pt x="719" y="2197"/>
                    <a:pt x="1073" y="1843"/>
                    <a:pt x="730" y="1104"/>
                  </a:cubicBez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CH"/>
            </a:p>
          </p:txBody>
        </p:sp>
        <p:sp>
          <p:nvSpPr>
            <p:cNvPr id="130" name="Freeform 72"/>
            <p:cNvSpPr>
              <a:spLocks/>
            </p:cNvSpPr>
            <p:nvPr/>
          </p:nvSpPr>
          <p:spPr bwMode="auto">
            <a:xfrm>
              <a:off x="12715199" y="741342"/>
              <a:ext cx="960359" cy="1991854"/>
            </a:xfrm>
            <a:custGeom>
              <a:avLst/>
              <a:gdLst>
                <a:gd name="T0" fmla="*/ 396 w 1073"/>
                <a:gd name="T1" fmla="*/ 0 h 2219"/>
                <a:gd name="T2" fmla="*/ 396 w 1073"/>
                <a:gd name="T3" fmla="*/ 0 h 2219"/>
                <a:gd name="T4" fmla="*/ 323 w 1073"/>
                <a:gd name="T5" fmla="*/ 1042 h 2219"/>
                <a:gd name="T6" fmla="*/ 334 w 1073"/>
                <a:gd name="T7" fmla="*/ 2219 h 2219"/>
                <a:gd name="T8" fmla="*/ 1073 w 1073"/>
                <a:gd name="T9" fmla="*/ 1104 h 2219"/>
                <a:gd name="T10" fmla="*/ 396 w 1073"/>
                <a:gd name="T11" fmla="*/ 0 h 22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073" h="2219">
                  <a:moveTo>
                    <a:pt x="396" y="0"/>
                  </a:moveTo>
                  <a:lnTo>
                    <a:pt x="396" y="0"/>
                  </a:lnTo>
                  <a:cubicBezTo>
                    <a:pt x="323" y="62"/>
                    <a:pt x="0" y="344"/>
                    <a:pt x="323" y="1042"/>
                  </a:cubicBezTo>
                  <a:cubicBezTo>
                    <a:pt x="615" y="1677"/>
                    <a:pt x="438" y="2073"/>
                    <a:pt x="334" y="2219"/>
                  </a:cubicBezTo>
                  <a:cubicBezTo>
                    <a:pt x="750" y="2177"/>
                    <a:pt x="1073" y="1698"/>
                    <a:pt x="1073" y="1104"/>
                  </a:cubicBezTo>
                  <a:cubicBezTo>
                    <a:pt x="1073" y="552"/>
                    <a:pt x="782" y="83"/>
                    <a:pt x="396" y="0"/>
                  </a:cubicBez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CH"/>
            </a:p>
          </p:txBody>
        </p:sp>
      </p:grpSp>
      <p:sp>
        <p:nvSpPr>
          <p:cNvPr id="139" name="Inhaltsplatzhalter 5"/>
          <p:cNvSpPr txBox="1">
            <a:spLocks/>
          </p:cNvSpPr>
          <p:nvPr/>
        </p:nvSpPr>
        <p:spPr bwMode="auto">
          <a:xfrm>
            <a:off x="2789995" y="567468"/>
            <a:ext cx="1332000" cy="1296000"/>
          </a:xfrm>
          <a:prstGeom prst="ellipse">
            <a:avLst/>
          </a:prstGeom>
          <a:noFill/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  <a:extLst/>
        </p:spPr>
        <p:txBody>
          <a:bodyPr vert="horz" wrap="square" lIns="36000" tIns="45720" rIns="36000" bIns="45720" numCol="1" rtlCol="0" anchor="ctr" anchorCtr="0" compatLnSpc="1">
            <a:prstTxWarp prst="textNoShape">
              <a:avLst/>
            </a:prstTxWarp>
          </a:bodyPr>
          <a:lstStyle>
            <a:lvl1pPr marL="361950" marR="0" indent="-361950" algn="l" defTabSz="623888" rtl="0" eaLnBrk="0" fontAlgn="base" latinLnBrk="0" hangingPunct="0">
              <a:lnSpc>
                <a:spcPct val="100000"/>
              </a:lnSpc>
              <a:spcBef>
                <a:spcPct val="10000"/>
              </a:spcBef>
              <a:spcAft>
                <a:spcPct val="10000"/>
              </a:spcAft>
              <a:buClr>
                <a:schemeClr val="tx1"/>
              </a:buClr>
              <a:buSzPct val="100000"/>
              <a:buFontTx/>
              <a:buNone/>
              <a:tabLst/>
              <a:defRPr sz="2000">
                <a:solidFill>
                  <a:schemeClr val="tx1"/>
                </a:solidFill>
                <a:latin typeface="+mn-lt"/>
                <a:ea typeface="ＭＳ Ｐゴシック" pitchFamily="34" charset="-128"/>
                <a:cs typeface="ＭＳ Ｐゴシック" charset="-128"/>
              </a:defRPr>
            </a:lvl1pPr>
            <a:lvl2pPr marL="685800" indent="-322263" algn="l" defTabSz="623888" rtl="0" eaLnBrk="0" fontAlgn="base" hangingPunct="0">
              <a:spcBef>
                <a:spcPct val="10000"/>
              </a:spcBef>
              <a:spcAft>
                <a:spcPct val="10000"/>
              </a:spcAft>
              <a:buClr>
                <a:schemeClr val="tx1"/>
              </a:buClr>
              <a:buSzPct val="100000"/>
              <a:buFontTx/>
              <a:buBlip>
                <a:blip r:embed="rId3"/>
              </a:buBlip>
              <a:defRPr sz="2000">
                <a:solidFill>
                  <a:schemeClr val="tx1"/>
                </a:solidFill>
                <a:latin typeface="+mn-lt"/>
                <a:ea typeface="ＭＳ Ｐゴシック" pitchFamily="34" charset="-128"/>
              </a:defRPr>
            </a:lvl2pPr>
            <a:lvl3pPr marL="981075" indent="-285750" algn="l" defTabSz="623888" rtl="0" eaLnBrk="0" fontAlgn="base" hangingPunct="0">
              <a:spcBef>
                <a:spcPct val="10000"/>
              </a:spcBef>
              <a:spcAft>
                <a:spcPct val="10000"/>
              </a:spcAft>
              <a:buClr>
                <a:schemeClr val="tx1"/>
              </a:buClr>
              <a:buSzPct val="100000"/>
              <a:buFontTx/>
              <a:buBlip>
                <a:blip r:embed="rId3"/>
              </a:buBlip>
              <a:defRPr>
                <a:solidFill>
                  <a:schemeClr val="tx1"/>
                </a:solidFill>
                <a:latin typeface="+mn-lt"/>
                <a:ea typeface="ＭＳ Ｐゴシック" pitchFamily="34" charset="-128"/>
              </a:defRPr>
            </a:lvl3pPr>
            <a:lvl4pPr marL="1238250" indent="-244475" algn="l" defTabSz="623888" rtl="0" eaLnBrk="0" fontAlgn="base" hangingPunct="0">
              <a:spcBef>
                <a:spcPct val="10000"/>
              </a:spcBef>
              <a:spcAft>
                <a:spcPct val="10000"/>
              </a:spcAft>
              <a:buClr>
                <a:schemeClr val="tx1"/>
              </a:buClr>
              <a:buSzPct val="100000"/>
              <a:buFontTx/>
              <a:buBlip>
                <a:blip r:embed="rId3"/>
              </a:buBlip>
              <a:defRPr>
                <a:solidFill>
                  <a:schemeClr val="tx1"/>
                </a:solidFill>
                <a:latin typeface="+mn-lt"/>
                <a:ea typeface="ＭＳ Ｐゴシック" pitchFamily="34" charset="-128"/>
              </a:defRPr>
            </a:lvl4pPr>
            <a:lvl5pPr marL="1487488" indent="-228600" algn="l" defTabSz="623888" rtl="0" eaLnBrk="0" fontAlgn="base" hangingPunct="0">
              <a:spcBef>
                <a:spcPct val="10000"/>
              </a:spcBef>
              <a:spcAft>
                <a:spcPct val="10000"/>
              </a:spcAft>
              <a:buClr>
                <a:schemeClr val="tx1"/>
              </a:buClr>
              <a:buSzPct val="100000"/>
              <a:buFontTx/>
              <a:buBlip>
                <a:blip r:embed="rId3"/>
              </a:buBlip>
              <a:defRPr>
                <a:solidFill>
                  <a:schemeClr val="tx1"/>
                </a:solidFill>
                <a:latin typeface="+mn-lt"/>
                <a:ea typeface="ＭＳ Ｐゴシック" pitchFamily="34" charset="-128"/>
              </a:defRPr>
            </a:lvl5pPr>
            <a:lvl6pPr marL="1944688" indent="-228600" algn="l" defTabSz="623888" rtl="0" eaLnBrk="1" fontAlgn="base" hangingPunct="1">
              <a:spcBef>
                <a:spcPct val="10000"/>
              </a:spcBef>
              <a:spcAft>
                <a:spcPct val="10000"/>
              </a:spcAft>
              <a:buClr>
                <a:schemeClr val="tx1"/>
              </a:buClr>
              <a:buFont typeface="Arial" charset="0"/>
              <a:buBlip>
                <a:blip r:embed="rId4"/>
              </a:buBlip>
              <a:defRPr b="1">
                <a:solidFill>
                  <a:schemeClr val="tx1"/>
                </a:solidFill>
                <a:latin typeface="+mn-lt"/>
                <a:ea typeface="ＭＳ Ｐゴシック" charset="-128"/>
              </a:defRPr>
            </a:lvl6pPr>
            <a:lvl7pPr marL="2401888" indent="-228600" algn="l" defTabSz="623888" rtl="0" eaLnBrk="1" fontAlgn="base" hangingPunct="1">
              <a:spcBef>
                <a:spcPct val="10000"/>
              </a:spcBef>
              <a:spcAft>
                <a:spcPct val="10000"/>
              </a:spcAft>
              <a:buClr>
                <a:schemeClr val="tx1"/>
              </a:buClr>
              <a:buFont typeface="Arial" charset="0"/>
              <a:buBlip>
                <a:blip r:embed="rId4"/>
              </a:buBlip>
              <a:defRPr b="1">
                <a:solidFill>
                  <a:schemeClr val="tx1"/>
                </a:solidFill>
                <a:latin typeface="+mn-lt"/>
                <a:ea typeface="ＭＳ Ｐゴシック" charset="-128"/>
              </a:defRPr>
            </a:lvl7pPr>
            <a:lvl8pPr marL="2859088" indent="-228600" algn="l" defTabSz="623888" rtl="0" eaLnBrk="1" fontAlgn="base" hangingPunct="1">
              <a:spcBef>
                <a:spcPct val="10000"/>
              </a:spcBef>
              <a:spcAft>
                <a:spcPct val="10000"/>
              </a:spcAft>
              <a:buClr>
                <a:schemeClr val="tx1"/>
              </a:buClr>
              <a:buFont typeface="Arial" charset="0"/>
              <a:buBlip>
                <a:blip r:embed="rId4"/>
              </a:buBlip>
              <a:defRPr b="1">
                <a:solidFill>
                  <a:schemeClr val="tx1"/>
                </a:solidFill>
                <a:latin typeface="+mn-lt"/>
                <a:ea typeface="ＭＳ Ｐゴシック" charset="-128"/>
              </a:defRPr>
            </a:lvl8pPr>
            <a:lvl9pPr marL="3316288" indent="-228600" algn="l" defTabSz="623888" rtl="0" eaLnBrk="1" fontAlgn="base" hangingPunct="1">
              <a:spcBef>
                <a:spcPct val="10000"/>
              </a:spcBef>
              <a:spcAft>
                <a:spcPct val="10000"/>
              </a:spcAft>
              <a:buClr>
                <a:schemeClr val="tx1"/>
              </a:buClr>
              <a:buFont typeface="Arial" charset="0"/>
              <a:buBlip>
                <a:blip r:embed="rId4"/>
              </a:buBlip>
              <a:defRPr b="1">
                <a:solidFill>
                  <a:schemeClr val="tx1"/>
                </a:solidFill>
                <a:latin typeface="+mn-lt"/>
                <a:ea typeface="ＭＳ Ｐゴシック" charset="-128"/>
              </a:defRPr>
            </a:lvl9pPr>
          </a:lstStyle>
          <a:p>
            <a:pPr marL="0" indent="0" algn="ctr"/>
            <a:r>
              <a:rPr lang="en-GB" sz="1800" kern="0" dirty="0" smtClean="0">
                <a:solidFill>
                  <a:schemeClr val="bg1"/>
                </a:solidFill>
              </a:rPr>
              <a:t>+7 % </a:t>
            </a:r>
            <a:r>
              <a:rPr lang="en-GB" sz="1400" kern="0" dirty="0">
                <a:solidFill>
                  <a:schemeClr val="bg1"/>
                </a:solidFill>
              </a:rPr>
              <a:t/>
            </a:r>
            <a:br>
              <a:rPr lang="en-GB" sz="1400" kern="0" dirty="0">
                <a:solidFill>
                  <a:schemeClr val="bg1"/>
                </a:solidFill>
              </a:rPr>
            </a:br>
            <a:r>
              <a:rPr lang="en-GB" sz="1200" kern="0" dirty="0" err="1" smtClean="0">
                <a:solidFill>
                  <a:schemeClr val="bg1"/>
                </a:solidFill>
              </a:rPr>
              <a:t>mehr</a:t>
            </a:r>
            <a:r>
              <a:rPr lang="en-GB" sz="1200" kern="0" dirty="0" smtClean="0">
                <a:solidFill>
                  <a:schemeClr val="bg1"/>
                </a:solidFill>
              </a:rPr>
              <a:t> </a:t>
            </a:r>
            <a:r>
              <a:rPr lang="en-GB" sz="1200" kern="0" dirty="0" err="1" smtClean="0">
                <a:solidFill>
                  <a:schemeClr val="bg1"/>
                </a:solidFill>
              </a:rPr>
              <a:t>Dauer-kulturen</a:t>
            </a:r>
            <a:endParaRPr lang="en-GB" sz="1200" kern="0" dirty="0">
              <a:solidFill>
                <a:schemeClr val="bg1"/>
              </a:solidFill>
            </a:endParaRPr>
          </a:p>
        </p:txBody>
      </p:sp>
      <p:sp>
        <p:nvSpPr>
          <p:cNvPr id="140" name="Inhaltsplatzhalter 5"/>
          <p:cNvSpPr txBox="1">
            <a:spLocks/>
          </p:cNvSpPr>
          <p:nvPr/>
        </p:nvSpPr>
        <p:spPr bwMode="auto">
          <a:xfrm>
            <a:off x="4955708" y="611865"/>
            <a:ext cx="1332000" cy="1338254"/>
          </a:xfrm>
          <a:prstGeom prst="ellipse">
            <a:avLst/>
          </a:prstGeom>
          <a:noFill/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  <a:extLst/>
        </p:spPr>
        <p:txBody>
          <a:bodyPr vert="horz" wrap="square" lIns="36000" tIns="45720" rIns="36000" bIns="45720" numCol="1" rtlCol="0" anchor="ctr" anchorCtr="0" compatLnSpc="1">
            <a:prstTxWarp prst="textNoShape">
              <a:avLst/>
            </a:prstTxWarp>
          </a:bodyPr>
          <a:lstStyle>
            <a:lvl1pPr marL="361950" marR="0" indent="-361950" algn="l" defTabSz="623888" rtl="0" eaLnBrk="0" fontAlgn="base" latinLnBrk="0" hangingPunct="0">
              <a:lnSpc>
                <a:spcPct val="100000"/>
              </a:lnSpc>
              <a:spcBef>
                <a:spcPct val="10000"/>
              </a:spcBef>
              <a:spcAft>
                <a:spcPct val="10000"/>
              </a:spcAft>
              <a:buClr>
                <a:schemeClr val="tx1"/>
              </a:buClr>
              <a:buSzPct val="100000"/>
              <a:buFontTx/>
              <a:buNone/>
              <a:tabLst/>
              <a:defRPr sz="2000">
                <a:solidFill>
                  <a:schemeClr val="tx1"/>
                </a:solidFill>
                <a:latin typeface="+mn-lt"/>
                <a:ea typeface="ＭＳ Ｐゴシック" pitchFamily="34" charset="-128"/>
                <a:cs typeface="ＭＳ Ｐゴシック" charset="-128"/>
              </a:defRPr>
            </a:lvl1pPr>
            <a:lvl2pPr marL="685800" indent="-322263" algn="l" defTabSz="623888" rtl="0" eaLnBrk="0" fontAlgn="base" hangingPunct="0">
              <a:spcBef>
                <a:spcPct val="10000"/>
              </a:spcBef>
              <a:spcAft>
                <a:spcPct val="10000"/>
              </a:spcAft>
              <a:buClr>
                <a:schemeClr val="tx1"/>
              </a:buClr>
              <a:buSzPct val="100000"/>
              <a:buFontTx/>
              <a:buBlip>
                <a:blip r:embed="rId3"/>
              </a:buBlip>
              <a:defRPr sz="2000">
                <a:solidFill>
                  <a:schemeClr val="tx1"/>
                </a:solidFill>
                <a:latin typeface="+mn-lt"/>
                <a:ea typeface="ＭＳ Ｐゴシック" pitchFamily="34" charset="-128"/>
              </a:defRPr>
            </a:lvl2pPr>
            <a:lvl3pPr marL="981075" indent="-285750" algn="l" defTabSz="623888" rtl="0" eaLnBrk="0" fontAlgn="base" hangingPunct="0">
              <a:spcBef>
                <a:spcPct val="10000"/>
              </a:spcBef>
              <a:spcAft>
                <a:spcPct val="10000"/>
              </a:spcAft>
              <a:buClr>
                <a:schemeClr val="tx1"/>
              </a:buClr>
              <a:buSzPct val="100000"/>
              <a:buFontTx/>
              <a:buBlip>
                <a:blip r:embed="rId3"/>
              </a:buBlip>
              <a:defRPr>
                <a:solidFill>
                  <a:schemeClr val="tx1"/>
                </a:solidFill>
                <a:latin typeface="+mn-lt"/>
                <a:ea typeface="ＭＳ Ｐゴシック" pitchFamily="34" charset="-128"/>
              </a:defRPr>
            </a:lvl3pPr>
            <a:lvl4pPr marL="1238250" indent="-244475" algn="l" defTabSz="623888" rtl="0" eaLnBrk="0" fontAlgn="base" hangingPunct="0">
              <a:spcBef>
                <a:spcPct val="10000"/>
              </a:spcBef>
              <a:spcAft>
                <a:spcPct val="10000"/>
              </a:spcAft>
              <a:buClr>
                <a:schemeClr val="tx1"/>
              </a:buClr>
              <a:buSzPct val="100000"/>
              <a:buFontTx/>
              <a:buBlip>
                <a:blip r:embed="rId3"/>
              </a:buBlip>
              <a:defRPr>
                <a:solidFill>
                  <a:schemeClr val="tx1"/>
                </a:solidFill>
                <a:latin typeface="+mn-lt"/>
                <a:ea typeface="ＭＳ Ｐゴシック" pitchFamily="34" charset="-128"/>
              </a:defRPr>
            </a:lvl4pPr>
            <a:lvl5pPr marL="1487488" indent="-228600" algn="l" defTabSz="623888" rtl="0" eaLnBrk="0" fontAlgn="base" hangingPunct="0">
              <a:spcBef>
                <a:spcPct val="10000"/>
              </a:spcBef>
              <a:spcAft>
                <a:spcPct val="10000"/>
              </a:spcAft>
              <a:buClr>
                <a:schemeClr val="tx1"/>
              </a:buClr>
              <a:buSzPct val="100000"/>
              <a:buFontTx/>
              <a:buBlip>
                <a:blip r:embed="rId3"/>
              </a:buBlip>
              <a:defRPr>
                <a:solidFill>
                  <a:schemeClr val="tx1"/>
                </a:solidFill>
                <a:latin typeface="+mn-lt"/>
                <a:ea typeface="ＭＳ Ｐゴシック" pitchFamily="34" charset="-128"/>
              </a:defRPr>
            </a:lvl5pPr>
            <a:lvl6pPr marL="1944688" indent="-228600" algn="l" defTabSz="623888" rtl="0" eaLnBrk="1" fontAlgn="base" hangingPunct="1">
              <a:spcBef>
                <a:spcPct val="10000"/>
              </a:spcBef>
              <a:spcAft>
                <a:spcPct val="10000"/>
              </a:spcAft>
              <a:buClr>
                <a:schemeClr val="tx1"/>
              </a:buClr>
              <a:buFont typeface="Arial" charset="0"/>
              <a:buBlip>
                <a:blip r:embed="rId4"/>
              </a:buBlip>
              <a:defRPr b="1">
                <a:solidFill>
                  <a:schemeClr val="tx1"/>
                </a:solidFill>
                <a:latin typeface="+mn-lt"/>
                <a:ea typeface="ＭＳ Ｐゴシック" charset="-128"/>
              </a:defRPr>
            </a:lvl6pPr>
            <a:lvl7pPr marL="2401888" indent="-228600" algn="l" defTabSz="623888" rtl="0" eaLnBrk="1" fontAlgn="base" hangingPunct="1">
              <a:spcBef>
                <a:spcPct val="10000"/>
              </a:spcBef>
              <a:spcAft>
                <a:spcPct val="10000"/>
              </a:spcAft>
              <a:buClr>
                <a:schemeClr val="tx1"/>
              </a:buClr>
              <a:buFont typeface="Arial" charset="0"/>
              <a:buBlip>
                <a:blip r:embed="rId4"/>
              </a:buBlip>
              <a:defRPr b="1">
                <a:solidFill>
                  <a:schemeClr val="tx1"/>
                </a:solidFill>
                <a:latin typeface="+mn-lt"/>
                <a:ea typeface="ＭＳ Ｐゴシック" charset="-128"/>
              </a:defRPr>
            </a:lvl7pPr>
            <a:lvl8pPr marL="2859088" indent="-228600" algn="l" defTabSz="623888" rtl="0" eaLnBrk="1" fontAlgn="base" hangingPunct="1">
              <a:spcBef>
                <a:spcPct val="10000"/>
              </a:spcBef>
              <a:spcAft>
                <a:spcPct val="10000"/>
              </a:spcAft>
              <a:buClr>
                <a:schemeClr val="tx1"/>
              </a:buClr>
              <a:buFont typeface="Arial" charset="0"/>
              <a:buBlip>
                <a:blip r:embed="rId4"/>
              </a:buBlip>
              <a:defRPr b="1">
                <a:solidFill>
                  <a:schemeClr val="tx1"/>
                </a:solidFill>
                <a:latin typeface="+mn-lt"/>
                <a:ea typeface="ＭＳ Ｐゴシック" charset="-128"/>
              </a:defRPr>
            </a:lvl8pPr>
            <a:lvl9pPr marL="3316288" indent="-228600" algn="l" defTabSz="623888" rtl="0" eaLnBrk="1" fontAlgn="base" hangingPunct="1">
              <a:spcBef>
                <a:spcPct val="10000"/>
              </a:spcBef>
              <a:spcAft>
                <a:spcPct val="10000"/>
              </a:spcAft>
              <a:buClr>
                <a:schemeClr val="tx1"/>
              </a:buClr>
              <a:buFont typeface="Arial" charset="0"/>
              <a:buBlip>
                <a:blip r:embed="rId4"/>
              </a:buBlip>
              <a:defRPr b="1">
                <a:solidFill>
                  <a:schemeClr val="tx1"/>
                </a:solidFill>
                <a:latin typeface="+mn-lt"/>
                <a:ea typeface="ＭＳ Ｐゴシック" charset="-128"/>
              </a:defRPr>
            </a:lvl9pPr>
          </a:lstStyle>
          <a:p>
            <a:pPr marL="0" indent="0" algn="ctr"/>
            <a:r>
              <a:rPr lang="en-GB" sz="1800" kern="0" dirty="0" smtClean="0">
                <a:solidFill>
                  <a:schemeClr val="bg1"/>
                </a:solidFill>
              </a:rPr>
              <a:t>69% </a:t>
            </a:r>
            <a:r>
              <a:rPr lang="en-GB" sz="1400" kern="0" dirty="0">
                <a:solidFill>
                  <a:schemeClr val="bg1"/>
                </a:solidFill>
              </a:rPr>
              <a:t/>
            </a:r>
            <a:br>
              <a:rPr lang="en-GB" sz="1400" kern="0" dirty="0">
                <a:solidFill>
                  <a:schemeClr val="bg1"/>
                </a:solidFill>
              </a:rPr>
            </a:br>
            <a:r>
              <a:rPr lang="en-GB" sz="1200" kern="0" dirty="0" err="1" smtClean="0">
                <a:solidFill>
                  <a:schemeClr val="bg1"/>
                </a:solidFill>
              </a:rPr>
              <a:t>Grünland</a:t>
            </a:r>
            <a:endParaRPr lang="en-GB" sz="1200" kern="0" dirty="0">
              <a:solidFill>
                <a:schemeClr val="bg1"/>
              </a:solidFill>
            </a:endParaRPr>
          </a:p>
        </p:txBody>
      </p:sp>
      <p:pic>
        <p:nvPicPr>
          <p:cNvPr id="131" name="Picture 130">
            <a:extLst>
              <a:ext uri="{FF2B5EF4-FFF2-40B4-BE49-F238E27FC236}">
                <a16:creationId xmlns:a16="http://schemas.microsoft.com/office/drawing/2014/main" id="{E0B848A0-74B6-0A48-911A-C14F61871AA0}"/>
              </a:ext>
            </a:extLst>
          </p:cNvPr>
          <p:cNvPicPr>
            <a:picLocks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06897" y="5015494"/>
            <a:ext cx="288000" cy="183600"/>
          </a:xfrm>
          <a:prstGeom prst="rect">
            <a:avLst/>
          </a:prstGeom>
        </p:spPr>
      </p:pic>
      <p:pic>
        <p:nvPicPr>
          <p:cNvPr id="74" name="Picture 73">
            <a:extLst>
              <a:ext uri="{FF2B5EF4-FFF2-40B4-BE49-F238E27FC236}">
                <a16:creationId xmlns:a16="http://schemas.microsoft.com/office/drawing/2014/main" id="{FF386657-B8FB-C647-A8C9-CFD9AD10CB8F}"/>
              </a:ext>
            </a:extLst>
          </p:cNvPr>
          <p:cNvPicPr>
            <a:picLocks noChangeAspect="1"/>
          </p:cNvPicPr>
          <p:nvPr/>
        </p:nvPicPr>
        <p:blipFill>
          <a:blip r:embed="rId21" cstate="print">
            <a:duotone>
              <a:prstClr val="black"/>
              <a:schemeClr val="accent6">
                <a:tint val="45000"/>
                <a:satMod val="400000"/>
              </a:schemeClr>
            </a:duotone>
            <a:lum bright="-40000" contrast="-4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05080" y="5287378"/>
            <a:ext cx="143826" cy="178623"/>
          </a:xfrm>
          <a:prstGeom prst="rect">
            <a:avLst/>
          </a:prstGeom>
        </p:spPr>
      </p:pic>
      <p:pic>
        <p:nvPicPr>
          <p:cNvPr id="97" name="Grafik 43"/>
          <p:cNvPicPr>
            <a:picLocks noChangeAspect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12424" y="5290701"/>
            <a:ext cx="281222" cy="175764"/>
          </a:xfrm>
          <a:prstGeom prst="rect">
            <a:avLst/>
          </a:prstGeom>
        </p:spPr>
      </p:pic>
      <p:pic>
        <p:nvPicPr>
          <p:cNvPr id="2050" name="Picture 2" descr="Imagen relacionada">
            <a:hlinkClick r:id="rId23"/>
          </p:cNvPr>
          <p:cNvPicPr>
            <a:picLocks noChangeAspect="1" noChangeArrowheads="1"/>
          </p:cNvPicPr>
          <p:nvPr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06897" y="4800104"/>
            <a:ext cx="278105" cy="1744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3" name="Picture 4" descr="Related image"/>
          <p:cNvPicPr>
            <a:picLocks noChangeAspect="1" noChangeArrowheads="1"/>
          </p:cNvPicPr>
          <p:nvPr/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6189" y="5300736"/>
            <a:ext cx="155768" cy="1557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Image result for coconuts icon"/>
          <p:cNvPicPr>
            <a:picLocks noChangeAspect="1" noChangeArrowheads="1"/>
          </p:cNvPicPr>
          <p:nvPr/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1977" y="5037124"/>
            <a:ext cx="191896" cy="1918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4639360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9E8A02-F335-4180-86B0-71CB36EE56E7}" type="slidenum">
              <a:rPr lang="en-US" smtClean="0"/>
              <a:t>22</a:t>
            </a:fld>
            <a:endParaRPr lang="en-US" dirty="0"/>
          </a:p>
        </p:txBody>
      </p:sp>
      <p:pic>
        <p:nvPicPr>
          <p:cNvPr id="5" name="Grafik 1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98394" y="5786808"/>
            <a:ext cx="644849" cy="270000"/>
          </a:xfrm>
          <a:prstGeom prst="rect">
            <a:avLst/>
          </a:prstGeom>
        </p:spPr>
      </p:pic>
      <p:pic>
        <p:nvPicPr>
          <p:cNvPr id="2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552" t="18238" r="30259" b="17548"/>
          <a:stretch/>
        </p:blipFill>
        <p:spPr bwMode="auto">
          <a:xfrm>
            <a:off x="1241963" y="126124"/>
            <a:ext cx="6984125" cy="66057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Grafik 1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82029" y="6219700"/>
            <a:ext cx="886079" cy="3709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926037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892175" y="412750"/>
            <a:ext cx="8251825" cy="717550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de-CH" dirty="0" smtClean="0">
                <a:ea typeface="ＭＳ Ｐゴシック" pitchFamily="34" charset="-128"/>
              </a:rPr>
              <a:t>Unterstützung Datensammlung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idx="4294967295"/>
          </p:nvPr>
        </p:nvSpPr>
        <p:spPr>
          <a:xfrm>
            <a:off x="892175" y="1196752"/>
            <a:ext cx="8251825" cy="4975448"/>
          </a:xfrm>
        </p:spPr>
        <p:txBody>
          <a:bodyPr/>
          <a:lstStyle/>
          <a:p>
            <a:pPr marL="0" indent="0">
              <a:lnSpc>
                <a:spcPct val="80000"/>
              </a:lnSpc>
              <a:buNone/>
            </a:pPr>
            <a:endParaRPr lang="de-DE" sz="2000" dirty="0" smtClean="0">
              <a:ea typeface="ＭＳ Ｐゴシック" pitchFamily="34" charset="-128"/>
            </a:endParaRPr>
          </a:p>
          <a:p>
            <a:pPr marL="342900" indent="-342900">
              <a:lnSpc>
                <a:spcPct val="80000"/>
              </a:lnSpc>
              <a:buFont typeface="Arial" panose="020B0604020202020204" pitchFamily="34" charset="0"/>
              <a:buChar char="•"/>
            </a:pPr>
            <a:r>
              <a:rPr lang="de-DE" sz="2000" dirty="0" smtClean="0">
                <a:ea typeface="ＭＳ Ｐゴシック" pitchFamily="34" charset="-128"/>
              </a:rPr>
              <a:t>Schweizer Staatssekretariat für Wirtschaft</a:t>
            </a:r>
            <a:br>
              <a:rPr lang="de-DE" sz="2000" dirty="0" smtClean="0">
                <a:ea typeface="ＭＳ Ｐゴシック" pitchFamily="34" charset="-128"/>
              </a:rPr>
            </a:br>
            <a:endParaRPr lang="de-DE" sz="2000" dirty="0" smtClean="0">
              <a:ea typeface="ＭＳ Ｐゴシック" pitchFamily="34" charset="-128"/>
            </a:endParaRPr>
          </a:p>
          <a:p>
            <a:pPr>
              <a:lnSpc>
                <a:spcPct val="80000"/>
              </a:lnSpc>
            </a:pPr>
            <a:endParaRPr lang="de-DE" sz="2000" dirty="0" smtClean="0">
              <a:ea typeface="ＭＳ Ｐゴシック" pitchFamily="34" charset="-128"/>
            </a:endParaRPr>
          </a:p>
          <a:p>
            <a:pPr marL="342900" indent="-342900">
              <a:lnSpc>
                <a:spcPct val="80000"/>
              </a:lnSpc>
              <a:buFont typeface="Arial" panose="020B0604020202020204" pitchFamily="34" charset="0"/>
              <a:buChar char="•"/>
            </a:pPr>
            <a:r>
              <a:rPr lang="de-DE" sz="2000" dirty="0" smtClean="0">
                <a:ea typeface="ＭＳ Ｐゴシック" pitchFamily="34" charset="-128"/>
              </a:rPr>
              <a:t>International Trade Centre (ITC), Genf</a:t>
            </a:r>
            <a:br>
              <a:rPr lang="de-DE" sz="2000" dirty="0" smtClean="0">
                <a:ea typeface="ＭＳ Ｐゴシック" pitchFamily="34" charset="-128"/>
              </a:rPr>
            </a:br>
            <a:endParaRPr lang="de-DE" sz="2000" dirty="0" smtClean="0">
              <a:ea typeface="ＭＳ Ｐゴシック" pitchFamily="34" charset="-128"/>
            </a:endParaRPr>
          </a:p>
          <a:p>
            <a:pPr>
              <a:lnSpc>
                <a:spcPct val="80000"/>
              </a:lnSpc>
            </a:pPr>
            <a:endParaRPr lang="de-DE" sz="2000" dirty="0" smtClean="0">
              <a:ea typeface="ＭＳ Ｐゴシック" pitchFamily="34" charset="-128"/>
            </a:endParaRPr>
          </a:p>
          <a:p>
            <a:pPr marL="342900" indent="-342900">
              <a:lnSpc>
                <a:spcPct val="80000"/>
              </a:lnSpc>
              <a:buFont typeface="Arial" panose="020B0604020202020204" pitchFamily="34" charset="0"/>
              <a:buChar char="•"/>
            </a:pPr>
            <a:r>
              <a:rPr lang="de-DE" sz="2000" dirty="0" smtClean="0">
                <a:ea typeface="ＭＳ Ｐゴシック" pitchFamily="34" charset="-128"/>
              </a:rPr>
              <a:t>Coop Fonds für Nachhaltigkeit</a:t>
            </a:r>
          </a:p>
          <a:p>
            <a:pPr marL="342900" indent="-342900">
              <a:lnSpc>
                <a:spcPct val="80000"/>
              </a:lnSpc>
              <a:buFont typeface="Arial" panose="020B0604020202020204" pitchFamily="34" charset="0"/>
              <a:buChar char="•"/>
            </a:pPr>
            <a:endParaRPr lang="de-DE" sz="2000" dirty="0" smtClean="0">
              <a:ea typeface="ＭＳ Ｐゴシック" pitchFamily="34" charset="-128"/>
            </a:endParaRPr>
          </a:p>
          <a:p>
            <a:pPr marL="342900" indent="-342900">
              <a:lnSpc>
                <a:spcPct val="80000"/>
              </a:lnSpc>
              <a:buFont typeface="Arial" panose="020B0604020202020204" pitchFamily="34" charset="0"/>
              <a:buChar char="•"/>
            </a:pPr>
            <a:endParaRPr lang="de-DE" sz="2000" dirty="0">
              <a:ea typeface="ＭＳ Ｐゴシック" pitchFamily="34" charset="-128"/>
            </a:endParaRPr>
          </a:p>
          <a:p>
            <a:pPr marL="342900" indent="-342900">
              <a:lnSpc>
                <a:spcPct val="80000"/>
              </a:lnSpc>
              <a:buFont typeface="Arial" panose="020B0604020202020204" pitchFamily="34" charset="0"/>
              <a:buChar char="•"/>
            </a:pPr>
            <a:r>
              <a:rPr lang="de-DE" sz="2000" dirty="0" smtClean="0">
                <a:ea typeface="ＭＳ Ｐゴシック" pitchFamily="34" charset="-128"/>
              </a:rPr>
              <a:t>Nürnberg Messe/BIOFACH</a:t>
            </a:r>
            <a:br>
              <a:rPr lang="de-DE" sz="2000" dirty="0" smtClean="0">
                <a:ea typeface="ＭＳ Ｐゴシック" pitchFamily="34" charset="-128"/>
              </a:rPr>
            </a:br>
            <a:r>
              <a:rPr lang="de-DE" sz="2000" dirty="0" smtClean="0">
                <a:ea typeface="ＭＳ Ｐゴシック" pitchFamily="34" charset="-128"/>
              </a:rPr>
              <a:t/>
            </a:r>
            <a:br>
              <a:rPr lang="de-DE" sz="2000" dirty="0" smtClean="0">
                <a:ea typeface="ＭＳ Ｐゴシック" pitchFamily="34" charset="-128"/>
              </a:rPr>
            </a:br>
            <a:endParaRPr lang="de-DE" sz="2000" dirty="0" smtClean="0">
              <a:ea typeface="ＭＳ Ｐゴシック" pitchFamily="34" charset="-128"/>
            </a:endParaRPr>
          </a:p>
          <a:p>
            <a:pPr marL="342900" indent="-342900">
              <a:lnSpc>
                <a:spcPct val="80000"/>
              </a:lnSpc>
              <a:buFont typeface="Arial" panose="020B0604020202020204" pitchFamily="34" charset="0"/>
              <a:buChar char="•"/>
            </a:pPr>
            <a:r>
              <a:rPr lang="de-DE" sz="2000" dirty="0" smtClean="0">
                <a:ea typeface="ＭＳ Ｐゴシック" pitchFamily="34" charset="-128"/>
              </a:rPr>
              <a:t>IFOAM – Organics International</a:t>
            </a:r>
            <a:br>
              <a:rPr lang="de-DE" sz="2000" dirty="0" smtClean="0">
                <a:ea typeface="ＭＳ Ｐゴシック" pitchFamily="34" charset="-128"/>
              </a:rPr>
            </a:br>
            <a:endParaRPr lang="de-DE" sz="2000" dirty="0">
              <a:ea typeface="ＭＳ Ｐゴシック" pitchFamily="34" charset="-128"/>
            </a:endParaRPr>
          </a:p>
          <a:p>
            <a:pPr marL="342900" indent="-342900">
              <a:lnSpc>
                <a:spcPct val="80000"/>
              </a:lnSpc>
              <a:buFont typeface="Arial" panose="020B0604020202020204" pitchFamily="34" charset="0"/>
              <a:buChar char="•"/>
            </a:pPr>
            <a:r>
              <a:rPr lang="de-DE" sz="2000" dirty="0">
                <a:ea typeface="ＭＳ Ｐゴシック" pitchFamily="34" charset="-128"/>
              </a:rPr>
              <a:t>Ü</a:t>
            </a:r>
            <a:r>
              <a:rPr lang="de-DE" sz="2000" dirty="0" smtClean="0">
                <a:ea typeface="ＭＳ Ｐゴシック" pitchFamily="34" charset="-128"/>
              </a:rPr>
              <a:t>ber 200 Datenlieferanten weltweit </a:t>
            </a:r>
            <a:endParaRPr lang="de-CH" sz="2000" dirty="0" smtClean="0"/>
          </a:p>
          <a:p>
            <a:pPr>
              <a:lnSpc>
                <a:spcPct val="80000"/>
              </a:lnSpc>
            </a:pPr>
            <a:endParaRPr lang="de-CH" sz="2000" dirty="0"/>
          </a:p>
          <a:p>
            <a:pPr marL="0" indent="0">
              <a:lnSpc>
                <a:spcPct val="80000"/>
              </a:lnSpc>
              <a:buNone/>
            </a:pPr>
            <a:endParaRPr lang="de-CH" sz="2000" dirty="0"/>
          </a:p>
          <a:p>
            <a:pPr marL="0" indent="0">
              <a:lnSpc>
                <a:spcPct val="80000"/>
              </a:lnSpc>
              <a:buNone/>
            </a:pPr>
            <a:endParaRPr lang="de-CH" sz="2000" dirty="0"/>
          </a:p>
          <a:p>
            <a:pPr marL="0" indent="0">
              <a:lnSpc>
                <a:spcPct val="80000"/>
              </a:lnSpc>
              <a:buNone/>
            </a:pPr>
            <a:endParaRPr lang="de-DE" sz="2000" dirty="0">
              <a:ea typeface="ＭＳ Ｐゴシック" pitchFamily="34" charset="-128"/>
            </a:endParaRPr>
          </a:p>
        </p:txBody>
      </p:sp>
      <p:pic>
        <p:nvPicPr>
          <p:cNvPr id="2" name="Grafik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2240" y="1412777"/>
            <a:ext cx="1709803" cy="909616"/>
          </a:xfrm>
          <a:prstGeom prst="rect">
            <a:avLst/>
          </a:prstGeom>
        </p:spPr>
      </p:pic>
      <p:pic>
        <p:nvPicPr>
          <p:cNvPr id="3" name="Grafik 2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656" t="39049" r="42056" b="30476"/>
          <a:stretch/>
        </p:blipFill>
        <p:spPr>
          <a:xfrm>
            <a:off x="6760788" y="4453044"/>
            <a:ext cx="1151556" cy="569170"/>
          </a:xfrm>
          <a:prstGeom prst="rect">
            <a:avLst/>
          </a:prstGeom>
        </p:spPr>
      </p:pic>
      <p:pic>
        <p:nvPicPr>
          <p:cNvPr id="4" name="Grafik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60788" y="2593520"/>
            <a:ext cx="1494622" cy="616692"/>
          </a:xfrm>
          <a:prstGeom prst="rect">
            <a:avLst/>
          </a:prstGeom>
        </p:spPr>
      </p:pic>
      <p:pic>
        <p:nvPicPr>
          <p:cNvPr id="7" name="Picture 2" descr="Image result for coop switzerland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266" t="19023" r="9772" b="21266"/>
          <a:stretch/>
        </p:blipFill>
        <p:spPr bwMode="auto">
          <a:xfrm>
            <a:off x="6825190" y="3586776"/>
            <a:ext cx="1259854" cy="428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Grafik 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769398" y="5214566"/>
            <a:ext cx="1073954" cy="5966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2724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CH" dirty="0" smtClean="0"/>
              <a:t>The World of Organic Agriculture,  Ausgaben 2018 und 2019, www.organic-world.net</a:t>
            </a:r>
            <a:endParaRPr lang="de-CH" dirty="0"/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724" t="11188" r="15690" b="4367"/>
          <a:stretch/>
        </p:blipFill>
        <p:spPr bwMode="auto">
          <a:xfrm>
            <a:off x="701957" y="1124745"/>
            <a:ext cx="3346194" cy="48776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426" t="13169" r="16986" b="5621"/>
          <a:stretch/>
        </p:blipFill>
        <p:spPr bwMode="auto">
          <a:xfrm>
            <a:off x="5284419" y="1088973"/>
            <a:ext cx="3290068" cy="4913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313223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 smtClean="0"/>
              <a:t>Kontakt </a:t>
            </a:r>
            <a:endParaRPr lang="de-CH" dirty="0"/>
          </a:p>
        </p:txBody>
      </p:sp>
      <p:sp>
        <p:nvSpPr>
          <p:cNvPr id="4" name="Inhaltsplatzhalter 3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de-CH" dirty="0" smtClean="0"/>
              <a:t>Helga Willer und Julia Lernoud</a:t>
            </a:r>
          </a:p>
          <a:p>
            <a:r>
              <a:rPr lang="de-CH" sz="2000" dirty="0" smtClean="0"/>
              <a:t>Forschungsinstitut für biologischen Landbau FiBL</a:t>
            </a:r>
          </a:p>
          <a:p>
            <a:r>
              <a:rPr lang="de-CH" sz="2000" dirty="0" smtClean="0"/>
              <a:t>Ackerstrasse 113, 5070 Frick, Schweiz</a:t>
            </a:r>
          </a:p>
          <a:p>
            <a:r>
              <a:rPr lang="de-CH" sz="2000" dirty="0" smtClean="0"/>
              <a:t>Tel. +41 79 218 0626, Fax +41 62 865 7273</a:t>
            </a:r>
          </a:p>
          <a:p>
            <a:r>
              <a:rPr lang="de-CH" sz="2000" dirty="0" smtClean="0">
                <a:hlinkClick r:id="rId2"/>
              </a:rPr>
              <a:t>helga.willer@fibl.org</a:t>
            </a:r>
            <a:r>
              <a:rPr lang="de-CH" sz="2000" dirty="0" smtClean="0"/>
              <a:t> und </a:t>
            </a:r>
            <a:r>
              <a:rPr lang="de-CH" sz="2000" dirty="0" smtClean="0">
                <a:hlinkClick r:id="rId3"/>
              </a:rPr>
              <a:t>julia.lernoud@fibl.org</a:t>
            </a:r>
            <a:endParaRPr lang="de-CH" sz="2000" dirty="0" smtClean="0"/>
          </a:p>
          <a:p>
            <a:r>
              <a:rPr lang="de-CH" sz="2000" dirty="0" smtClean="0">
                <a:hlinkClick r:id="rId4"/>
              </a:rPr>
              <a:t>www.fibl.org</a:t>
            </a:r>
            <a:r>
              <a:rPr lang="de-CH" sz="2000" dirty="0" smtClean="0"/>
              <a:t>, </a:t>
            </a:r>
            <a:r>
              <a:rPr lang="de-CH" sz="2000" dirty="0" smtClean="0">
                <a:hlinkClick r:id="rId5"/>
              </a:rPr>
              <a:t>www.organic-world.net</a:t>
            </a:r>
            <a:r>
              <a:rPr lang="de-CH" sz="2000" dirty="0" smtClean="0"/>
              <a:t>, </a:t>
            </a:r>
            <a:r>
              <a:rPr lang="de-CH" sz="2000" dirty="0" smtClean="0">
                <a:hlinkClick r:id="rId6"/>
              </a:rPr>
              <a:t>statistics.fibl.org</a:t>
            </a:r>
            <a:endParaRPr lang="de-CH" sz="2000" dirty="0" smtClean="0"/>
          </a:p>
          <a:p>
            <a:endParaRPr lang="de-CH" dirty="0" smtClean="0"/>
          </a:p>
          <a:p>
            <a:r>
              <a:rPr lang="de-CH" dirty="0" smtClean="0"/>
              <a:t>Willer</a:t>
            </a:r>
            <a:r>
              <a:rPr lang="de-CH" dirty="0"/>
              <a:t>, Helga und Julia Lernoud (Hrsg.) (</a:t>
            </a:r>
            <a:r>
              <a:rPr lang="de-CH" dirty="0" smtClean="0"/>
              <a:t>2019):  </a:t>
            </a:r>
            <a:r>
              <a:rPr lang="de-CH" dirty="0"/>
              <a:t>The World of Organic Agriculture. Statistics and Emerging Trends </a:t>
            </a:r>
            <a:r>
              <a:rPr lang="de-CH" dirty="0" smtClean="0"/>
              <a:t>2019. </a:t>
            </a:r>
            <a:r>
              <a:rPr lang="de-CH" dirty="0"/>
              <a:t>FiBL, Frick und IFOAM – Organics International, </a:t>
            </a:r>
            <a:r>
              <a:rPr lang="de-CH" dirty="0" smtClean="0"/>
              <a:t>Bonn</a:t>
            </a:r>
          </a:p>
          <a:p>
            <a:r>
              <a:rPr lang="de-CH" dirty="0" smtClean="0">
                <a:hlinkClick r:id="rId7"/>
              </a:rPr>
              <a:t>http</a:t>
            </a:r>
            <a:r>
              <a:rPr lang="de-CH" dirty="0">
                <a:hlinkClick r:id="rId7"/>
              </a:rPr>
              <a:t>://</a:t>
            </a:r>
            <a:r>
              <a:rPr lang="de-CH" dirty="0" smtClean="0">
                <a:hlinkClick r:id="rId7"/>
              </a:rPr>
              <a:t>www.organic-world.net/yearbook/yearbook-2019.html</a:t>
            </a:r>
            <a:endParaRPr lang="de-CH" dirty="0" smtClean="0"/>
          </a:p>
        </p:txBody>
      </p:sp>
    </p:spTree>
    <p:extLst>
      <p:ext uri="{BB962C8B-B14F-4D97-AF65-F5344CB8AC3E}">
        <p14:creationId xmlns:p14="http://schemas.microsoft.com/office/powerpoint/2010/main" val="28932787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504" y="116632"/>
            <a:ext cx="3747393" cy="320080"/>
          </a:xfrm>
        </p:spPr>
        <p:txBody>
          <a:bodyPr/>
          <a:lstStyle/>
          <a:p>
            <a:pPr>
              <a:defRPr sz="2160" b="0" i="0" u="none" strike="noStrike" kern="1200" spc="0" baseline="0">
                <a:solidFill>
                  <a:srgbClr val="000000">
                    <a:lumMod val="65000"/>
                    <a:lumOff val="35000"/>
                  </a:srgbClr>
                </a:solidFill>
                <a:latin typeface="+mn-lt"/>
                <a:ea typeface="+mn-ea"/>
                <a:cs typeface="+mn-cs"/>
              </a:defRPr>
            </a:pPr>
            <a:r>
              <a:rPr lang="en-GB" sz="1000" kern="1200" smtClean="0">
                <a:solidFill>
                  <a:schemeClr val="bg1"/>
                </a:solidFill>
                <a:latin typeface="Calibri" panose="020F0502020204030204" pitchFamily="34" charset="0"/>
              </a:rPr>
              <a:t>Development of the number of countries with data on organic agriculture</a:t>
            </a:r>
            <a:endParaRPr lang="en-GB" sz="1000" kern="1200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37007335"/>
              </p:ext>
            </p:extLst>
          </p:nvPr>
        </p:nvGraphicFramePr>
        <p:xfrm>
          <a:off x="161925" y="717972"/>
          <a:ext cx="8010521" cy="540036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4" name="Grafik 1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9207" y="6219700"/>
            <a:ext cx="644849" cy="27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91546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Diagramm 2"/>
          <p:cNvGraphicFramePr/>
          <p:nvPr>
            <p:extLst>
              <p:ext uri="{D42A27DB-BD31-4B8C-83A1-F6EECF244321}">
                <p14:modId xmlns:p14="http://schemas.microsoft.com/office/powerpoint/2010/main" val="1596506240"/>
              </p:ext>
            </p:extLst>
          </p:nvPr>
        </p:nvGraphicFramePr>
        <p:xfrm>
          <a:off x="179512" y="728970"/>
          <a:ext cx="8082529" cy="531005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Titel 1"/>
          <p:cNvSpPr>
            <a:spLocks noGrp="1"/>
          </p:cNvSpPr>
          <p:nvPr>
            <p:ph type="title" idx="4294967295"/>
          </p:nvPr>
        </p:nvSpPr>
        <p:spPr>
          <a:xfrm>
            <a:off x="0" y="44624"/>
            <a:ext cx="3260229" cy="279946"/>
          </a:xfrm>
        </p:spPr>
        <p:txBody>
          <a:bodyPr/>
          <a:lstStyle/>
          <a:p>
            <a:pPr rtl="0" fontAlgn="base"/>
            <a:r>
              <a:rPr lang="en-GB" sz="1000" b="1" kern="1200" dirty="0" smtClean="0">
                <a:solidFill>
                  <a:schemeClr val="bg1"/>
                </a:solidFill>
                <a:effectLst/>
                <a:latin typeface="Calibri"/>
                <a:cs typeface="Arial"/>
              </a:rPr>
              <a:t>The ten countries with the largest organic agricultural land 2013</a:t>
            </a:r>
            <a:endParaRPr lang="de-CH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87942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Diagramm 2"/>
          <p:cNvGraphicFramePr/>
          <p:nvPr>
            <p:extLst>
              <p:ext uri="{D42A27DB-BD31-4B8C-83A1-F6EECF244321}">
                <p14:modId xmlns:p14="http://schemas.microsoft.com/office/powerpoint/2010/main" val="3114759003"/>
              </p:ext>
            </p:extLst>
          </p:nvPr>
        </p:nvGraphicFramePr>
        <p:xfrm>
          <a:off x="179512" y="728970"/>
          <a:ext cx="8082529" cy="536432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Titel 1"/>
          <p:cNvSpPr>
            <a:spLocks noGrp="1"/>
          </p:cNvSpPr>
          <p:nvPr>
            <p:ph type="title" idx="4294967295"/>
          </p:nvPr>
        </p:nvSpPr>
        <p:spPr>
          <a:xfrm>
            <a:off x="107504" y="116632"/>
            <a:ext cx="3692277" cy="207938"/>
          </a:xfrm>
        </p:spPr>
        <p:txBody>
          <a:bodyPr/>
          <a:lstStyle/>
          <a:p>
            <a:pPr rtl="0" fontAlgn="base"/>
            <a:r>
              <a:rPr lang="de-CH" sz="1000" b="1" kern="1200" dirty="0" smtClean="0">
                <a:solidFill>
                  <a:schemeClr val="bg1"/>
                </a:solidFill>
                <a:effectLst/>
                <a:latin typeface="Arial"/>
                <a:cs typeface="Arial"/>
              </a:rPr>
              <a:t>Distribution of organic </a:t>
            </a:r>
            <a:r>
              <a:rPr lang="de-CH" sz="1000" b="1" kern="1200" dirty="0" smtClean="0">
                <a:solidFill>
                  <a:schemeClr val="bg1"/>
                </a:solidFill>
                <a:effectLst/>
                <a:latin typeface="Calibri"/>
                <a:cs typeface="Arial"/>
              </a:rPr>
              <a:t>agricultural</a:t>
            </a:r>
            <a:r>
              <a:rPr lang="de-CH" sz="1000" b="1" kern="1200" dirty="0" smtClean="0">
                <a:solidFill>
                  <a:schemeClr val="bg1"/>
                </a:solidFill>
                <a:effectLst/>
                <a:latin typeface="Arial"/>
                <a:cs typeface="Arial"/>
              </a:rPr>
              <a:t> land by region 2013</a:t>
            </a:r>
            <a:endParaRPr lang="de-CH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40649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Diagramm 2"/>
          <p:cNvGraphicFramePr/>
          <p:nvPr>
            <p:extLst>
              <p:ext uri="{D42A27DB-BD31-4B8C-83A1-F6EECF244321}">
                <p14:modId xmlns:p14="http://schemas.microsoft.com/office/powerpoint/2010/main" val="3719153451"/>
              </p:ext>
            </p:extLst>
          </p:nvPr>
        </p:nvGraphicFramePr>
        <p:xfrm>
          <a:off x="161925" y="764705"/>
          <a:ext cx="8010115" cy="536463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Titel 1"/>
          <p:cNvSpPr>
            <a:spLocks noGrp="1"/>
          </p:cNvSpPr>
          <p:nvPr>
            <p:ph type="title" idx="4294967295"/>
          </p:nvPr>
        </p:nvSpPr>
        <p:spPr>
          <a:xfrm>
            <a:off x="107504" y="116632"/>
            <a:ext cx="4268341" cy="279946"/>
          </a:xfrm>
        </p:spPr>
        <p:txBody>
          <a:bodyPr/>
          <a:lstStyle/>
          <a:p>
            <a:pPr rtl="0" fontAlgn="base"/>
            <a:r>
              <a:rPr lang="en-GB" sz="1000" b="1" kern="1200" dirty="0" smtClean="0">
                <a:solidFill>
                  <a:schemeClr val="bg1"/>
                </a:solidFill>
                <a:effectLst/>
                <a:latin typeface="Calibri"/>
                <a:cs typeface="Arial"/>
              </a:rPr>
              <a:t>The eleven countries with the highest shares of organic agricultural land 2013</a:t>
            </a:r>
            <a:endParaRPr lang="de-CH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09847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Diagramm 2"/>
          <p:cNvGraphicFramePr/>
          <p:nvPr>
            <p:extLst>
              <p:ext uri="{D42A27DB-BD31-4B8C-83A1-F6EECF244321}">
                <p14:modId xmlns:p14="http://schemas.microsoft.com/office/powerpoint/2010/main" val="495460040"/>
              </p:ext>
            </p:extLst>
          </p:nvPr>
        </p:nvGraphicFramePr>
        <p:xfrm>
          <a:off x="161925" y="728970"/>
          <a:ext cx="8010116" cy="535238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Titel 1"/>
          <p:cNvSpPr>
            <a:spLocks noGrp="1"/>
          </p:cNvSpPr>
          <p:nvPr>
            <p:ph type="title" idx="4294967295"/>
          </p:nvPr>
        </p:nvSpPr>
        <p:spPr>
          <a:xfrm>
            <a:off x="179512" y="116632"/>
            <a:ext cx="3908301" cy="279946"/>
          </a:xfrm>
        </p:spPr>
        <p:txBody>
          <a:bodyPr/>
          <a:lstStyle/>
          <a:p>
            <a:pPr rtl="0" fontAlgn="base"/>
            <a:r>
              <a:rPr lang="en-GB" sz="1000" b="1" kern="1200" dirty="0" smtClean="0">
                <a:solidFill>
                  <a:schemeClr val="bg1"/>
                </a:solidFill>
                <a:effectLst/>
                <a:latin typeface="Calibri"/>
                <a:cs typeface="Arial"/>
              </a:rPr>
              <a:t>Growth of the organic agricultural land 1999-2013</a:t>
            </a:r>
            <a:endParaRPr lang="de-CH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63094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Diagramm 2"/>
          <p:cNvGraphicFramePr/>
          <p:nvPr>
            <p:extLst>
              <p:ext uri="{D42A27DB-BD31-4B8C-83A1-F6EECF244321}">
                <p14:modId xmlns:p14="http://schemas.microsoft.com/office/powerpoint/2010/main" val="616000924"/>
              </p:ext>
            </p:extLst>
          </p:nvPr>
        </p:nvGraphicFramePr>
        <p:xfrm>
          <a:off x="179511" y="728970"/>
          <a:ext cx="7992529" cy="536432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Titel 1"/>
          <p:cNvSpPr>
            <a:spLocks noGrp="1"/>
          </p:cNvSpPr>
          <p:nvPr>
            <p:ph type="title" idx="4294967295"/>
          </p:nvPr>
        </p:nvSpPr>
        <p:spPr>
          <a:xfrm>
            <a:off x="179512" y="33189"/>
            <a:ext cx="3191396" cy="279946"/>
          </a:xfrm>
        </p:spPr>
        <p:txBody>
          <a:bodyPr/>
          <a:lstStyle/>
          <a:p>
            <a:pPr rtl="0" fontAlgn="base"/>
            <a:r>
              <a:rPr lang="en-GB" sz="1000" b="1" kern="1200" dirty="0" smtClean="0">
                <a:solidFill>
                  <a:schemeClr val="bg1"/>
                </a:solidFill>
                <a:effectLst/>
                <a:latin typeface="Arial"/>
                <a:cs typeface="Arial"/>
              </a:rPr>
              <a:t>Growth of the organic agricultural land  by continent 1999-2013</a:t>
            </a:r>
            <a:endParaRPr lang="de-CH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20825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9E8A02-F335-4180-86B0-71CB36EE56E7}" type="slidenum">
              <a:rPr lang="en-US" smtClean="0"/>
              <a:t>9</a:t>
            </a:fld>
            <a:endParaRPr lang="en-US" dirty="0"/>
          </a:p>
        </p:txBody>
      </p:sp>
      <p:graphicFrame>
        <p:nvGraphicFramePr>
          <p:cNvPr id="3" name="Diagramm 2"/>
          <p:cNvGraphicFramePr/>
          <p:nvPr>
            <p:extLst>
              <p:ext uri="{D42A27DB-BD31-4B8C-83A1-F6EECF244321}">
                <p14:modId xmlns:p14="http://schemas.microsoft.com/office/powerpoint/2010/main" val="70235095"/>
              </p:ext>
            </p:extLst>
          </p:nvPr>
        </p:nvGraphicFramePr>
        <p:xfrm>
          <a:off x="251521" y="728970"/>
          <a:ext cx="7920520" cy="540036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Titel 5"/>
          <p:cNvSpPr>
            <a:spLocks noGrp="1"/>
          </p:cNvSpPr>
          <p:nvPr>
            <p:ph type="title" idx="4294967295"/>
          </p:nvPr>
        </p:nvSpPr>
        <p:spPr>
          <a:xfrm>
            <a:off x="107504" y="116632"/>
            <a:ext cx="3116213" cy="279946"/>
          </a:xfrm>
        </p:spPr>
        <p:txBody>
          <a:bodyPr/>
          <a:lstStyle/>
          <a:p>
            <a:pPr rtl="0" fontAlgn="base"/>
            <a:r>
              <a:rPr lang="en-GB" sz="1000" b="1" kern="1200" dirty="0" smtClean="0">
                <a:solidFill>
                  <a:schemeClr val="bg1"/>
                </a:solidFill>
                <a:effectLst/>
                <a:latin typeface="Calibri"/>
                <a:cs typeface="Arial"/>
              </a:rPr>
              <a:t>Growth of the organic agricultural land by continent 2005-2013</a:t>
            </a:r>
            <a:endParaRPr lang="de-CH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86828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FiBL_farben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006C8E"/>
      </a:accent1>
      <a:accent2>
        <a:srgbClr val="5998A1"/>
      </a:accent2>
      <a:accent3>
        <a:srgbClr val="F5A74C"/>
      </a:accent3>
      <a:accent4>
        <a:srgbClr val="AEA74C"/>
      </a:accent4>
      <a:accent5>
        <a:srgbClr val="45B5A0"/>
      </a:accent5>
      <a:accent6>
        <a:srgbClr val="64827E"/>
      </a:accent6>
      <a:hlink>
        <a:srgbClr val="646464"/>
      </a:hlink>
      <a:folHlink>
        <a:srgbClr val="969696"/>
      </a:folHlink>
    </a:clrScheme>
    <a:fontScheme name="FiBL_1">
      <a:majorFont>
        <a:latin typeface="Gill Sans MT"/>
        <a:ea typeface=""/>
        <a:cs typeface=""/>
      </a:majorFont>
      <a:minorFont>
        <a:latin typeface="Gill Sans M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38CE18F8DE21746B13E196ECDFF44C0" ma:contentTypeVersion="5" ma:contentTypeDescription="Create a new document." ma:contentTypeScope="" ma:versionID="cc3431f56ec274bbd9ab2455b4d0b0ad">
  <xsd:schema xmlns:xsd="http://www.w3.org/2001/XMLSchema" xmlns:xs="http://www.w3.org/2001/XMLSchema" xmlns:p="http://schemas.microsoft.com/office/2006/metadata/properties" xmlns:ns1="http://schemas.microsoft.com/sharepoint/v3" xmlns:ns2="dd18740c-b141-4d05-9751-e9f3dcf7e76f" xmlns:ns3="926ccd4c-651f-4ccc-af87-3950eef9fdad" targetNamespace="http://schemas.microsoft.com/office/2006/metadata/properties" ma:root="true" ma:fieldsID="10aed6f72c39a098e1b642a5ae5c4fd8" ns1:_="" ns2:_="" ns3:_="">
    <xsd:import namespace="http://schemas.microsoft.com/sharepoint/v3"/>
    <xsd:import namespace="dd18740c-b141-4d05-9751-e9f3dcf7e76f"/>
    <xsd:import namespace="926ccd4c-651f-4ccc-af87-3950eef9fdad"/>
    <xsd:element name="properties">
      <xsd:complexType>
        <xsd:sequence>
          <xsd:element name="documentManagement">
            <xsd:complexType>
              <xsd:all>
                <xsd:element ref="ns2:Kategorie"/>
                <xsd:element ref="ns2:Sprache" minOccurs="0"/>
                <xsd:element ref="ns3:FiBL_x002d_Standort" minOccurs="0"/>
                <xsd:element ref="ns1:TranslationStateDownloadLink" minOccurs="0"/>
                <xsd:element ref="ns3:Download_x0020_a_x0020_copy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TranslationStateDownloadLink" ma:index="11" nillable="true" ma:displayName="Download Link" ma:internalName="TranslationStateDownloadLink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d18740c-b141-4d05-9751-e9f3dcf7e76f" elementFormDefault="qualified">
    <xsd:import namespace="http://schemas.microsoft.com/office/2006/documentManagement/types"/>
    <xsd:import namespace="http://schemas.microsoft.com/office/infopath/2007/PartnerControls"/>
    <xsd:element name="Kategorie" ma:index="2" ma:displayName="Kategorie" ma:default="Bericht" ma:format="Dropdown" ma:indexed="true" ma:internalName="Kategorie">
      <xsd:simpleType>
        <xsd:restriction base="dms:Choice">
          <xsd:enumeration value="Bericht"/>
          <xsd:enumeration value="Brief/ Fax"/>
          <xsd:enumeration value="Corporate Identity (CI)"/>
          <xsd:enumeration value="EU-Bericht"/>
          <xsd:enumeration value="Folie"/>
          <xsd:enumeration value="Kurse"/>
          <xsd:enumeration value="Logo"/>
          <xsd:enumeration value="Medienmitteilung"/>
          <xsd:enumeration value="Ordnerrücken"/>
          <xsd:enumeration value="Praktikums-/ Semester- /Diplomarbeiten"/>
          <xsd:enumeration value="Sonderformate"/>
          <xsd:enumeration value="Protokolle"/>
        </xsd:restriction>
      </xsd:simpleType>
    </xsd:element>
    <xsd:element name="Sprache" ma:index="3" nillable="true" ma:displayName="Sprache" ma:default="Deutsch" ma:format="Dropdown" ma:internalName="Sprache">
      <xsd:simpleType>
        <xsd:restriction base="dms:Choice">
          <xsd:enumeration value="Deutsch"/>
          <xsd:enumeration value="Englisch"/>
          <xsd:enumeration value="Französisch"/>
          <xsd:enumeration value="Italienisch"/>
          <xsd:enumeration value="Spanisch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26ccd4c-651f-4ccc-af87-3950eef9fdad" elementFormDefault="qualified">
    <xsd:import namespace="http://schemas.microsoft.com/office/2006/documentManagement/types"/>
    <xsd:import namespace="http://schemas.microsoft.com/office/infopath/2007/PartnerControls"/>
    <xsd:element name="FiBL_x002d_Standort" ma:index="4" nillable="true" ma:displayName="FiBL-Standort" ma:default="All FiBL" ma:format="Dropdown" ma:internalName="FiBL_x002d_Standort">
      <xsd:simpleType>
        <xsd:restriction base="dms:Choice">
          <xsd:enumeration value="All FiBL"/>
          <xsd:enumeration value="FiBL CH"/>
          <xsd:enumeration value="FiBL DE"/>
          <xsd:enumeration value="FiBL AT"/>
          <xsd:enumeration value="FiBL EU"/>
          <xsd:enumeration value="Team FiBL France"/>
        </xsd:restriction>
      </xsd:simpleType>
    </xsd:element>
    <xsd:element name="Download_x0020_a_x0020_copy" ma:index="12" nillable="true" ma:displayName="Download a copy" ma:internalName="Download_x0020_a_x0020_copy">
      <xsd:simpleType>
        <xsd:restriction base="dms:Text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7" ma:displayName="Content Type"/>
        <xsd:element ref="dc:title" minOccurs="0" maxOccurs="1" ma:index="1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prache xmlns="dd18740c-b141-4d05-9751-e9f3dcf7e76f">Englisch</Sprache>
    <TranslationStateDownloadLink xmlns="http://schemas.microsoft.com/sharepoint/v3">
      <Url xsi:nil="true"/>
      <Description xsi:nil="true"/>
    </TranslationStateDownloadLink>
    <Download_x0020_a_x0020_copy xmlns="926ccd4c-651f-4ccc-af87-3950eef9fdad" xsi:nil="true"/>
    <Kategorie xmlns="dd18740c-b141-4d05-9751-e9f3dcf7e76f">Folie</Kategorie>
    <FiBL_x002d_Standort xmlns="926ccd4c-651f-4ccc-af87-3950eef9fdad">FiBL CH</FiBL_x002d_Standort>
  </documentManagement>
</p:properties>
</file>

<file path=customXml/itemProps1.xml><?xml version="1.0" encoding="utf-8"?>
<ds:datastoreItem xmlns:ds="http://schemas.openxmlformats.org/officeDocument/2006/customXml" ds:itemID="{C05CF6B6-F600-4DF9-A534-F9E4E16E99A6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FD460DBC-1AB1-4267-8366-13B082092719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dd18740c-b141-4d05-9751-e9f3dcf7e76f"/>
    <ds:schemaRef ds:uri="926ccd4c-651f-4ccc-af87-3950eef9fdad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3B1F0389-DCC4-4552-AF62-62FC06389D97}">
  <ds:schemaRefs>
    <ds:schemaRef ds:uri="http://purl.org/dc/elements/1.1/"/>
    <ds:schemaRef ds:uri="http://purl.org/dc/terms/"/>
    <ds:schemaRef ds:uri="http://schemas.microsoft.com/sharepoint/v3"/>
    <ds:schemaRef ds:uri="http://schemas.microsoft.com/office/2006/metadata/properties"/>
    <ds:schemaRef ds:uri="http://schemas.openxmlformats.org/package/2006/metadata/core-properties"/>
    <ds:schemaRef ds:uri="http://schemas.microsoft.com/office/infopath/2007/PartnerControls"/>
    <ds:schemaRef ds:uri="http://schemas.microsoft.com/office/2006/documentManagement/types"/>
    <ds:schemaRef ds:uri="http://www.w3.org/XML/1998/namespace"/>
    <ds:schemaRef ds:uri="926ccd4c-651f-4ccc-af87-3950eef9fdad"/>
    <ds:schemaRef ds:uri="dd18740c-b141-4d05-9751-e9f3dcf7e76f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991</Words>
  <Application>Microsoft Office PowerPoint</Application>
  <PresentationFormat>Bildschirmpräsentation (4:3)</PresentationFormat>
  <Paragraphs>213</Paragraphs>
  <Slides>25</Slides>
  <Notes>6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7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25</vt:i4>
      </vt:variant>
    </vt:vector>
  </HeadingPairs>
  <TitlesOfParts>
    <vt:vector size="33" baseType="lpstr">
      <vt:lpstr>ＭＳ Ｐゴシック</vt:lpstr>
      <vt:lpstr>Arial</vt:lpstr>
      <vt:lpstr>Arial Black</vt:lpstr>
      <vt:lpstr>Calibri</vt:lpstr>
      <vt:lpstr>Gill Sans MT</vt:lpstr>
      <vt:lpstr>Symbol</vt:lpstr>
      <vt:lpstr>Times New Roman</vt:lpstr>
      <vt:lpstr>Office Theme</vt:lpstr>
      <vt:lpstr>PowerPoint-Präsentation</vt:lpstr>
      <vt:lpstr>PowerPoint-Präsentation</vt:lpstr>
      <vt:lpstr>Development of the number of countries with data on organic agriculture</vt:lpstr>
      <vt:lpstr>The ten countries with the largest organic agricultural land 2013</vt:lpstr>
      <vt:lpstr>Distribution of organic agricultural land by region 2013</vt:lpstr>
      <vt:lpstr>The eleven countries with the highest shares of organic agricultural land 2013</vt:lpstr>
      <vt:lpstr>Growth of the organic agricultural land 1999-2013</vt:lpstr>
      <vt:lpstr>Growth of the organic agricultural land  by continent 1999-2013</vt:lpstr>
      <vt:lpstr>Growth of the organic agricultural land by continent 2005-2013</vt:lpstr>
      <vt:lpstr>Growth of the organic land by land use type 2004-2013</vt:lpstr>
      <vt:lpstr>The ten countries with the largest numbers of organic producers 2013</vt:lpstr>
      <vt:lpstr>Organic producers by region 2013</vt:lpstr>
      <vt:lpstr>PowerPoint-Präsentation</vt:lpstr>
      <vt:lpstr>The ten countries with the largest per capita consumption for 2013</vt:lpstr>
      <vt:lpstr>Global market: Distribution of total retail sales value by country (total: 56.2billion) Euros 2013</vt:lpstr>
      <vt:lpstr>Global market: Distribution of total retail sales value by single markets (total: 47.8 billion) Euros 2013</vt:lpstr>
      <vt:lpstr>PowerPoint-Präsentation</vt:lpstr>
      <vt:lpstr>WELT: BIOLANDWIRTSCHAFTSFLÄCHE 2017</vt:lpstr>
      <vt:lpstr>WELT: BIOPRODUZENTEN 2017</vt:lpstr>
      <vt:lpstr>BIOMARKT WELTWEIT: EINZELHANDELSVERKÄUFE 2017</vt:lpstr>
      <vt:lpstr>BODENNUTZUNG 2017</vt:lpstr>
      <vt:lpstr>PowerPoint-Präsentation</vt:lpstr>
      <vt:lpstr>Unterstützung Datensammlung</vt:lpstr>
      <vt:lpstr>The World of Organic Agriculture,  Ausgaben 2018 und 2019, www.organic-world.net</vt:lpstr>
      <vt:lpstr>Kontakt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Template for PowerPoint presentations</dc:title>
  <dc:creator>Bissig Simone</dc:creator>
  <cp:lastModifiedBy>Basler Andreas</cp:lastModifiedBy>
  <cp:revision>265</cp:revision>
  <cp:lastPrinted>2019-02-10T11:29:54Z</cp:lastPrinted>
  <dcterms:created xsi:type="dcterms:W3CDTF">2017-07-05T11:54:42Z</dcterms:created>
  <dcterms:modified xsi:type="dcterms:W3CDTF">2019-02-13T10:24:53Z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0x010100038CE18F8DE21746B13E196ECDFF44C0</vt:lpwstr>
  </property>
</Properties>
</file>