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handoutMasterIdLst>
    <p:handoutMasterId r:id="rId29"/>
  </p:handoutMasterIdLst>
  <p:sldIdLst>
    <p:sldId id="483" r:id="rId5"/>
    <p:sldId id="619" r:id="rId6"/>
    <p:sldId id="598" r:id="rId7"/>
    <p:sldId id="606" r:id="rId8"/>
    <p:sldId id="621" r:id="rId9"/>
    <p:sldId id="612" r:id="rId10"/>
    <p:sldId id="620" r:id="rId11"/>
    <p:sldId id="601" r:id="rId12"/>
    <p:sldId id="604" r:id="rId13"/>
    <p:sldId id="609" r:id="rId14"/>
    <p:sldId id="614" r:id="rId15"/>
    <p:sldId id="484" r:id="rId16"/>
    <p:sldId id="485" r:id="rId17"/>
    <p:sldId id="486" r:id="rId18"/>
    <p:sldId id="488" r:id="rId19"/>
    <p:sldId id="512" r:id="rId20"/>
    <p:sldId id="589" r:id="rId21"/>
    <p:sldId id="590" r:id="rId22"/>
    <p:sldId id="591" r:id="rId23"/>
    <p:sldId id="592" r:id="rId24"/>
    <p:sldId id="593" r:id="rId25"/>
    <p:sldId id="594" r:id="rId26"/>
    <p:sldId id="59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50F855F4-6B3D-734F-8ED9-E6A7F47D5A6B}">
          <p14:sldIdLst>
            <p14:sldId id="483"/>
          </p14:sldIdLst>
        </p14:section>
        <p14:section name="Content" id="{27C77642-E8FC-D04B-A600-8D79524F4638}">
          <p14:sldIdLst>
            <p14:sldId id="619"/>
            <p14:sldId id="598"/>
            <p14:sldId id="606"/>
            <p14:sldId id="621"/>
            <p14:sldId id="612"/>
            <p14:sldId id="620"/>
            <p14:sldId id="601"/>
            <p14:sldId id="604"/>
            <p14:sldId id="609"/>
            <p14:sldId id="614"/>
            <p14:sldId id="484"/>
            <p14:sldId id="485"/>
            <p14:sldId id="486"/>
            <p14:sldId id="488"/>
            <p14:sldId id="512"/>
          </p14:sldIdLst>
        </p14:section>
        <p14:section name="Contacts" id="{A36A632A-72D9-C44B-BFEE-AABA4BC46D46}">
          <p14:sldIdLst>
            <p14:sldId id="589"/>
            <p14:sldId id="590"/>
            <p14:sldId id="591"/>
            <p14:sldId id="592"/>
            <p14:sldId id="593"/>
            <p14:sldId id="594"/>
            <p14:sldId id="59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midtke Knut" initials="SK" lastIdx="23" clrIdx="0">
    <p:extLst>
      <p:ext uri="{19B8F6BF-5375-455C-9EA6-DF929625EA0E}">
        <p15:presenceInfo xmlns:p15="http://schemas.microsoft.com/office/powerpoint/2012/main" userId="S-1-5-21-1635401191-1135830115-316617838-73315" providerId="AD"/>
      </p:ext>
    </p:extLst>
  </p:cmAuthor>
  <p:cmAuthor id="2" name="Keller Chigusa" initials="KC" lastIdx="30" clrIdx="1">
    <p:extLst>
      <p:ext uri="{19B8F6BF-5375-455C-9EA6-DF929625EA0E}">
        <p15:presenceInfo xmlns:p15="http://schemas.microsoft.com/office/powerpoint/2012/main" userId="S-1-5-21-1635401191-1135830115-316617838-73561" providerId="AD"/>
      </p:ext>
    </p:extLst>
  </p:cmAuthor>
  <p:cmAuthor id="3" name="Kalchofner Seraina" initials="KS" lastIdx="17" clrIdx="2">
    <p:extLst>
      <p:ext uri="{19B8F6BF-5375-455C-9EA6-DF929625EA0E}">
        <p15:presenceInfo xmlns:p15="http://schemas.microsoft.com/office/powerpoint/2012/main" userId="S-1-5-21-1635401191-1135830115-316617838-735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BFD4"/>
    <a:srgbClr val="D0DFE8"/>
    <a:srgbClr val="CE8628"/>
    <a:srgbClr val="DA7F59"/>
    <a:srgbClr val="B280A9"/>
    <a:srgbClr val="5FAA93"/>
    <a:srgbClr val="5EA9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87953" autoAdjust="0"/>
  </p:normalViewPr>
  <p:slideViewPr>
    <p:cSldViewPr snapToGrid="0" snapToObjects="1">
      <p:cViewPr varScale="1">
        <p:scale>
          <a:sx n="101" d="100"/>
          <a:sy n="101" d="100"/>
        </p:scale>
        <p:origin x="966" y="108"/>
      </p:cViewPr>
      <p:guideLst/>
    </p:cSldViewPr>
  </p:slideViewPr>
  <p:outlineViewPr>
    <p:cViewPr>
      <p:scale>
        <a:sx n="33" d="100"/>
        <a:sy n="33" d="100"/>
      </p:scale>
      <p:origin x="0" y="0"/>
    </p:cViewPr>
  </p:outlineViewPr>
  <p:notesTextViewPr>
    <p:cViewPr>
      <p:scale>
        <a:sx n="170" d="100"/>
        <a:sy n="170" d="100"/>
      </p:scale>
      <p:origin x="0" y="0"/>
    </p:cViewPr>
  </p:notesTextViewPr>
  <p:notesViewPr>
    <p:cSldViewPr snapToGrid="0" snapToObjects="1">
      <p:cViewPr varScale="1">
        <p:scale>
          <a:sx n="51" d="100"/>
          <a:sy n="51" d="100"/>
        </p:scale>
        <p:origin x="2692" y="5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14DF50-E128-DD4D-9216-1D555D2B2E7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E73D45D-0977-B94B-A510-AB881F7EFC4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6C2096-F608-BC41-B354-F97475F8C6C3}" type="datetimeFigureOut">
              <a:rPr lang="en-US" smtClean="0"/>
              <a:t>2/12/2023</a:t>
            </a:fld>
            <a:endParaRPr lang="en-US"/>
          </a:p>
        </p:txBody>
      </p:sp>
      <p:sp>
        <p:nvSpPr>
          <p:cNvPr id="4" name="Footer Placeholder 3">
            <a:extLst>
              <a:ext uri="{FF2B5EF4-FFF2-40B4-BE49-F238E27FC236}">
                <a16:creationId xmlns:a16="http://schemas.microsoft.com/office/drawing/2014/main" id="{50308E38-6F86-534F-8D47-913A1B6AEA8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CE4A49C-C1A0-9843-BE65-F3D21BBFCE0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A238E7-292D-1E40-BE92-D4E3F92C1031}" type="slidenum">
              <a:rPr lang="en-US" smtClean="0"/>
              <a:t>‹Nr.›</a:t>
            </a:fld>
            <a:endParaRPr lang="en-US"/>
          </a:p>
        </p:txBody>
      </p:sp>
    </p:spTree>
    <p:extLst>
      <p:ext uri="{BB962C8B-B14F-4D97-AF65-F5344CB8AC3E}">
        <p14:creationId xmlns:p14="http://schemas.microsoft.com/office/powerpoint/2010/main" val="672120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39B61C-870F-C24D-AA23-5AF1F9363730}" type="datetimeFigureOut">
              <a:rPr lang="en-US" smtClean="0"/>
              <a:t>2/12/2023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Master-Textstile bearbeiten</a:t>
            </a:r>
          </a:p>
          <a:p>
            <a:pPr lvl="1"/>
            <a:r>
              <a:rPr lang="en-US"/>
              <a:t>Zweite Ebene</a:t>
            </a:r>
          </a:p>
          <a:p>
            <a:pPr lvl="2"/>
            <a:r>
              <a:rPr lang="en-US"/>
              <a:t>Dritte Ebene</a:t>
            </a:r>
          </a:p>
          <a:p>
            <a:pPr lvl="3"/>
            <a:r>
              <a:rPr lang="en-US"/>
              <a:t>Vierte Ebene</a:t>
            </a:r>
          </a:p>
          <a:p>
            <a:pPr lvl="4"/>
            <a:r>
              <a:rPr lang="en-US"/>
              <a:t>Fünfte Ebene</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47C43B-4DA6-0243-8574-382468EBCECA}" type="slidenum">
              <a:rPr lang="en-US" smtClean="0"/>
              <a:t>‹Nr.›</a:t>
            </a:fld>
            <a:endParaRPr lang="en-US"/>
          </a:p>
        </p:txBody>
      </p:sp>
    </p:spTree>
    <p:extLst>
      <p:ext uri="{BB962C8B-B14F-4D97-AF65-F5344CB8AC3E}">
        <p14:creationId xmlns:p14="http://schemas.microsoft.com/office/powerpoint/2010/main" val="785883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47C43B-4DA6-0243-8574-382468EBCECA}" type="slidenum">
              <a:rPr lang="en-US" smtClean="0"/>
              <a:t>1</a:t>
            </a:fld>
            <a:endParaRPr lang="en-US"/>
          </a:p>
        </p:txBody>
      </p:sp>
    </p:spTree>
    <p:extLst>
      <p:ext uri="{BB962C8B-B14F-4D97-AF65-F5344CB8AC3E}">
        <p14:creationId xmlns:p14="http://schemas.microsoft.com/office/powerpoint/2010/main" val="2654764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txBox="1">
            <a:spLocks noGrp="1" noChangeArrowheads="1"/>
          </p:cNvSpPr>
          <p:nvPr/>
        </p:nvSpPr>
        <p:spPr bwMode="auto">
          <a:xfrm>
            <a:off x="2" y="1"/>
            <a:ext cx="3093671" cy="47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34" tIns="48567" rIns="97134" bIns="48567"/>
          <a:lstStyle>
            <a:lvl1pPr defTabSz="965200"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65200"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65200"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65200"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65200"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r>
              <a:rPr lang="de-CH" altLang="de-DE" b="0"/>
              <a:t>FiBL</a:t>
            </a:r>
          </a:p>
        </p:txBody>
      </p:sp>
      <p:sp>
        <p:nvSpPr>
          <p:cNvPr id="57347" name="Rectangle 3"/>
          <p:cNvSpPr txBox="1">
            <a:spLocks noGrp="1" noChangeArrowheads="1"/>
          </p:cNvSpPr>
          <p:nvPr/>
        </p:nvSpPr>
        <p:spPr bwMode="auto">
          <a:xfrm>
            <a:off x="3988988" y="1"/>
            <a:ext cx="3093670" cy="47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34" tIns="48567" rIns="97134" bIns="48567"/>
          <a:lstStyle>
            <a:lvl1pPr defTabSz="965200"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65200"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65200"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65200"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65200"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a:spcBef>
                <a:spcPct val="0"/>
              </a:spcBef>
            </a:pPr>
            <a:fld id="{AC7BCAC9-5CD2-4A3A-8BE1-7C5F805052AC}" type="datetime1">
              <a:rPr lang="de-CH" altLang="de-DE" b="0"/>
              <a:t>12.02.2023</a:t>
            </a:fld>
            <a:endParaRPr lang="de-CH" altLang="de-DE" b="0"/>
          </a:p>
        </p:txBody>
      </p:sp>
      <p:sp>
        <p:nvSpPr>
          <p:cNvPr id="57348" name="Rectangle 6"/>
          <p:cNvSpPr txBox="1">
            <a:spLocks noGrp="1" noChangeArrowheads="1"/>
          </p:cNvSpPr>
          <p:nvPr/>
        </p:nvSpPr>
        <p:spPr bwMode="auto">
          <a:xfrm>
            <a:off x="2" y="9730922"/>
            <a:ext cx="3093671" cy="479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34" tIns="48567" rIns="97134" bIns="48567" anchor="b"/>
          <a:lstStyle>
            <a:lvl1pPr defTabSz="965200"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65200"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65200"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65200"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65200"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r>
              <a:rPr lang="de-CH" altLang="de-DE" b="0"/>
              <a:t>www.fibl.org</a:t>
            </a:r>
          </a:p>
        </p:txBody>
      </p:sp>
      <p:sp>
        <p:nvSpPr>
          <p:cNvPr id="57349" name="Rectangle 7"/>
          <p:cNvSpPr txBox="1">
            <a:spLocks noGrp="1" noChangeArrowheads="1"/>
          </p:cNvSpPr>
          <p:nvPr/>
        </p:nvSpPr>
        <p:spPr bwMode="auto">
          <a:xfrm>
            <a:off x="3988988" y="9730922"/>
            <a:ext cx="3093670" cy="479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34" tIns="48567" rIns="97134" bIns="48567" anchor="b"/>
          <a:lstStyle>
            <a:lvl1pPr defTabSz="965200"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65200"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65200"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65200"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65200"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a:spcBef>
                <a:spcPct val="0"/>
              </a:spcBef>
            </a:pPr>
            <a:fld id="{63FAC3EE-9186-4F3B-80E2-6B5F747B646C}" type="slidenum">
              <a:rPr lang="de-CH" altLang="de-DE" b="0"/>
              <a:t>12</a:t>
            </a:fld>
            <a:endParaRPr lang="de-CH" altLang="de-DE" b="0"/>
          </a:p>
        </p:txBody>
      </p:sp>
      <p:sp>
        <p:nvSpPr>
          <p:cNvPr id="57350" name="Rectangle 2"/>
          <p:cNvSpPr>
            <a:spLocks noGrp="1" noRot="1" noChangeAspect="1" noChangeArrowheads="1" noTextEdit="1"/>
          </p:cNvSpPr>
          <p:nvPr>
            <p:ph type="sldImg"/>
          </p:nvPr>
        </p:nvSpPr>
        <p:spPr>
          <a:xfrm>
            <a:off x="180975" y="800100"/>
            <a:ext cx="6797675" cy="3824288"/>
          </a:xfrm>
          <a:ln/>
        </p:spPr>
      </p:sp>
      <p:sp>
        <p:nvSpPr>
          <p:cNvPr id="57351" name="Rectangle 3"/>
          <p:cNvSpPr>
            <a:spLocks noGrp="1" noChangeArrowheads="1"/>
          </p:cNvSpPr>
          <p:nvPr>
            <p:ph type="body" idx="1"/>
          </p:nvPr>
        </p:nvSpPr>
        <p:spPr>
          <a:xfrm>
            <a:off x="976861" y="4864643"/>
            <a:ext cx="5210480" cy="46283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itchFamily="18" charset="0"/>
            </a:endParaRPr>
          </a:p>
        </p:txBody>
      </p:sp>
    </p:spTree>
    <p:extLst>
      <p:ext uri="{BB962C8B-B14F-4D97-AF65-F5344CB8AC3E}">
        <p14:creationId xmlns:p14="http://schemas.microsoft.com/office/powerpoint/2010/main" val="58941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Times New Roman" pitchFamily="18" charset="0"/>
            </a:endParaRPr>
          </a:p>
        </p:txBody>
      </p:sp>
    </p:spTree>
    <p:extLst>
      <p:ext uri="{BB962C8B-B14F-4D97-AF65-F5344CB8AC3E}">
        <p14:creationId xmlns:p14="http://schemas.microsoft.com/office/powerpoint/2010/main" val="860281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bwMode="auto">
          <a:xfrm>
            <a:off x="133350" y="774700"/>
            <a:ext cx="6600825" cy="37131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latin typeface="Times New Roman" pitchFamily="18" charset="0"/>
            </a:endParaRPr>
          </a:p>
        </p:txBody>
      </p:sp>
    </p:spTree>
    <p:extLst>
      <p:ext uri="{BB962C8B-B14F-4D97-AF65-F5344CB8AC3E}">
        <p14:creationId xmlns:p14="http://schemas.microsoft.com/office/powerpoint/2010/main" val="8897036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iBL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ADBFF-EB18-DD4C-A88E-ECF19E59DE91}"/>
              </a:ext>
            </a:extLst>
          </p:cNvPr>
          <p:cNvSpPr>
            <a:spLocks noGrp="1"/>
          </p:cNvSpPr>
          <p:nvPr>
            <p:ph type="ctrTitle"/>
          </p:nvPr>
        </p:nvSpPr>
        <p:spPr>
          <a:xfrm>
            <a:off x="1238491" y="4305780"/>
            <a:ext cx="9429509" cy="928898"/>
          </a:xfrm>
        </p:spPr>
        <p:txBody>
          <a:bodyPr anchor="t">
            <a:normAutofit/>
          </a:bodyPr>
          <a:lstStyle>
            <a:lvl1pPr algn="l">
              <a:defRPr sz="2800" b="1"/>
            </a:lvl1pPr>
          </a:lstStyle>
          <a:p>
            <a:r>
              <a:rPr lang="en-US" dirty="0"/>
              <a:t>Click to edit Master title style</a:t>
            </a:r>
          </a:p>
        </p:txBody>
      </p:sp>
      <p:sp>
        <p:nvSpPr>
          <p:cNvPr id="3" name="Subtitle 2">
            <a:extLst>
              <a:ext uri="{FF2B5EF4-FFF2-40B4-BE49-F238E27FC236}">
                <a16:creationId xmlns:a16="http://schemas.microsoft.com/office/drawing/2014/main" id="{8BD12E77-49F3-F844-B0A1-2018032B0078}"/>
              </a:ext>
            </a:extLst>
          </p:cNvPr>
          <p:cNvSpPr>
            <a:spLocks noGrp="1"/>
          </p:cNvSpPr>
          <p:nvPr>
            <p:ph type="subTitle" idx="1"/>
          </p:nvPr>
        </p:nvSpPr>
        <p:spPr>
          <a:xfrm>
            <a:off x="1238491" y="5283842"/>
            <a:ext cx="9429509" cy="597879"/>
          </a:xfrm>
        </p:spPr>
        <p:txBody>
          <a:bodyPr>
            <a:normAutofit/>
          </a:bodyPr>
          <a:lstStyle>
            <a:lvl1pPr marL="0" indent="0" algn="l">
              <a:buNone/>
              <a:defRPr sz="2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1" name="Graphic 10">
            <a:extLst>
              <a:ext uri="{FF2B5EF4-FFF2-40B4-BE49-F238E27FC236}">
                <a16:creationId xmlns:a16="http://schemas.microsoft.com/office/drawing/2014/main" id="{55A50E0F-ED28-864E-B0A6-5D2754C7B8E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872924" y="520861"/>
            <a:ext cx="1314692" cy="547788"/>
          </a:xfrm>
          <a:prstGeom prst="rect">
            <a:avLst/>
          </a:prstGeom>
        </p:spPr>
      </p:pic>
      <p:sp>
        <p:nvSpPr>
          <p:cNvPr id="12" name="Rectangle 11">
            <a:extLst>
              <a:ext uri="{FF2B5EF4-FFF2-40B4-BE49-F238E27FC236}">
                <a16:creationId xmlns:a16="http://schemas.microsoft.com/office/drawing/2014/main" id="{BF254339-8DB6-654D-B850-1C2EB50816E9}"/>
              </a:ext>
            </a:extLst>
          </p:cNvPr>
          <p:cNvSpPr/>
          <p:nvPr userDrawn="1"/>
        </p:nvSpPr>
        <p:spPr>
          <a:xfrm>
            <a:off x="682906" y="6111433"/>
            <a:ext cx="1192193" cy="555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2">
            <a:extLst>
              <a:ext uri="{FF2B5EF4-FFF2-40B4-BE49-F238E27FC236}">
                <a16:creationId xmlns:a16="http://schemas.microsoft.com/office/drawing/2014/main" id="{888E5C9F-1501-2C4C-BAAD-119C398735A5}"/>
              </a:ext>
            </a:extLst>
          </p:cNvPr>
          <p:cNvSpPr txBox="1">
            <a:spLocks/>
          </p:cNvSpPr>
          <p:nvPr userDrawn="1"/>
        </p:nvSpPr>
        <p:spPr>
          <a:xfrm>
            <a:off x="3048000" y="55801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Clr>
                <a:schemeClr val="accent1"/>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60000"/>
              </a:lnSpc>
            </a:pPr>
            <a:r>
              <a:rPr lang="de-CH" sz="2000" noProof="0" dirty="0"/>
              <a:t>Research Institute </a:t>
            </a:r>
            <a:r>
              <a:rPr lang="de-CH" sz="2000" noProof="0" dirty="0" err="1"/>
              <a:t>of</a:t>
            </a:r>
            <a:r>
              <a:rPr lang="de-CH" sz="2000" noProof="0" dirty="0"/>
              <a:t> </a:t>
            </a:r>
            <a:r>
              <a:rPr lang="de-CH" sz="2000" noProof="0" dirty="0" err="1"/>
              <a:t>Organic</a:t>
            </a:r>
            <a:r>
              <a:rPr lang="de-CH" sz="2000" noProof="0" dirty="0"/>
              <a:t> </a:t>
            </a:r>
            <a:r>
              <a:rPr lang="de-CH" sz="2000" noProof="0" dirty="0" err="1"/>
              <a:t>Agriculture</a:t>
            </a:r>
            <a:r>
              <a:rPr lang="de-CH" sz="2000" noProof="0" dirty="0"/>
              <a:t> FiBL</a:t>
            </a:r>
          </a:p>
          <a:p>
            <a:pPr algn="l">
              <a:lnSpc>
                <a:spcPct val="60000"/>
              </a:lnSpc>
            </a:pPr>
            <a:r>
              <a:rPr lang="de-CH" sz="2000" noProof="0" dirty="0"/>
              <a:t>info.suisse@fibl.org | </a:t>
            </a:r>
            <a:r>
              <a:rPr lang="de-CH" sz="2000" noProof="0" dirty="0" err="1"/>
              <a:t>www.fibl.org</a:t>
            </a:r>
            <a:endParaRPr lang="de-CH" sz="2000" spc="20" noProof="0" dirty="0"/>
          </a:p>
        </p:txBody>
      </p:sp>
      <p:sp>
        <p:nvSpPr>
          <p:cNvPr id="14" name="Textplatzhalter 3">
            <a:extLst>
              <a:ext uri="{FF2B5EF4-FFF2-40B4-BE49-F238E27FC236}">
                <a16:creationId xmlns:a16="http://schemas.microsoft.com/office/drawing/2014/main" id="{D3BA7F37-53AE-324F-A201-9AD658A06E9D}"/>
              </a:ext>
            </a:extLst>
          </p:cNvPr>
          <p:cNvSpPr>
            <a:spLocks noGrp="1"/>
          </p:cNvSpPr>
          <p:nvPr>
            <p:ph type="body" sz="quarter" idx="18" hasCustomPrompt="1"/>
          </p:nvPr>
        </p:nvSpPr>
        <p:spPr>
          <a:xfrm>
            <a:off x="1238491" y="5900866"/>
            <a:ext cx="9429509" cy="210567"/>
          </a:xfrm>
        </p:spPr>
        <p:txBody>
          <a:bodyPr anchor="b"/>
          <a:lstStyle>
            <a:lvl1pPr marL="0" marR="0" indent="0" algn="l" defTabSz="685800" rtl="0" eaLnBrk="1" fontAlgn="auto" latinLnBrk="0" hangingPunct="1">
              <a:lnSpc>
                <a:spcPct val="90000"/>
              </a:lnSpc>
              <a:spcBef>
                <a:spcPts val="750"/>
              </a:spcBef>
              <a:spcAft>
                <a:spcPts val="0"/>
              </a:spcAft>
              <a:buClr>
                <a:srgbClr val="006C8E"/>
              </a:buClr>
              <a:buSzTx/>
              <a:buFont typeface="Arial" panose="020B0604020202020204" pitchFamily="34" charset="0"/>
              <a:buNone/>
              <a:tabLst/>
              <a:defRPr sz="1800" baseline="0"/>
            </a:lvl1pPr>
          </a:lstStyle>
          <a:p>
            <a:pPr marL="0" marR="0" lvl="0" indent="0" algn="l" defTabSz="685800" rtl="0" eaLnBrk="1" fontAlgn="auto" latinLnBrk="0" hangingPunct="1">
              <a:lnSpc>
                <a:spcPct val="90000"/>
              </a:lnSpc>
              <a:spcBef>
                <a:spcPts val="750"/>
              </a:spcBef>
              <a:spcAft>
                <a:spcPts val="0"/>
              </a:spcAft>
              <a:buClr>
                <a:srgbClr val="006C8E"/>
              </a:buClr>
              <a:buSzTx/>
              <a:buFont typeface="Arial" panose="020B0604020202020204" pitchFamily="34" charset="0"/>
              <a:buNone/>
              <a:tabLst/>
              <a:defRPr/>
            </a:pPr>
            <a:r>
              <a:rPr lang="de-CH" spc="20" dirty="0"/>
              <a:t>Event, </a:t>
            </a:r>
            <a:r>
              <a:rPr lang="de-CH" spc="20" dirty="0" err="1"/>
              <a:t>date</a:t>
            </a:r>
            <a:r>
              <a:rPr lang="de-CH" spc="20" dirty="0"/>
              <a:t>, </a:t>
            </a:r>
            <a:r>
              <a:rPr lang="de-CH" spc="20" dirty="0" err="1"/>
              <a:t>presenter</a:t>
            </a:r>
            <a:r>
              <a:rPr lang="de-CH" spc="20" dirty="0"/>
              <a:t>, etc.</a:t>
            </a:r>
          </a:p>
        </p:txBody>
      </p:sp>
      <p:sp>
        <p:nvSpPr>
          <p:cNvPr id="42" name="Picture Placeholder 41">
            <a:extLst>
              <a:ext uri="{FF2B5EF4-FFF2-40B4-BE49-F238E27FC236}">
                <a16:creationId xmlns:a16="http://schemas.microsoft.com/office/drawing/2014/main" id="{7A926437-441C-6A4C-8E7F-D4F733895F9C}"/>
              </a:ext>
            </a:extLst>
          </p:cNvPr>
          <p:cNvSpPr>
            <a:spLocks noGrp="1"/>
          </p:cNvSpPr>
          <p:nvPr>
            <p:ph type="pic" sz="quarter" idx="19"/>
          </p:nvPr>
        </p:nvSpPr>
        <p:spPr>
          <a:xfrm>
            <a:off x="-48445" y="1672111"/>
            <a:ext cx="3676214" cy="2195291"/>
          </a:xfrm>
          <a:ln w="38100">
            <a:solidFill>
              <a:schemeClr val="bg1"/>
            </a:solidFill>
          </a:ln>
        </p:spPr>
        <p:txBody>
          <a:bodyPr/>
          <a:lstStyle>
            <a:lvl1pPr marL="0" indent="0">
              <a:buNone/>
              <a:defRPr/>
            </a:lvl1pPr>
          </a:lstStyle>
          <a:p>
            <a:endParaRPr lang="en-US" dirty="0"/>
          </a:p>
        </p:txBody>
      </p:sp>
      <p:sp>
        <p:nvSpPr>
          <p:cNvPr id="54" name="Picture Placeholder 41">
            <a:extLst>
              <a:ext uri="{FF2B5EF4-FFF2-40B4-BE49-F238E27FC236}">
                <a16:creationId xmlns:a16="http://schemas.microsoft.com/office/drawing/2014/main" id="{DAB84D41-7F32-AB48-8430-E84FCA693C97}"/>
              </a:ext>
            </a:extLst>
          </p:cNvPr>
          <p:cNvSpPr>
            <a:spLocks noGrp="1"/>
          </p:cNvSpPr>
          <p:nvPr>
            <p:ph type="pic" sz="quarter" idx="22"/>
          </p:nvPr>
        </p:nvSpPr>
        <p:spPr>
          <a:xfrm>
            <a:off x="3646024" y="1672111"/>
            <a:ext cx="2488558" cy="2195291"/>
          </a:xfrm>
          <a:ln w="38100">
            <a:solidFill>
              <a:schemeClr val="bg1"/>
            </a:solidFill>
          </a:ln>
        </p:spPr>
        <p:txBody>
          <a:bodyPr/>
          <a:lstStyle>
            <a:lvl1pPr marL="0" indent="0">
              <a:buNone/>
              <a:defRPr/>
            </a:lvl1pPr>
          </a:lstStyle>
          <a:p>
            <a:endParaRPr lang="en-US" dirty="0"/>
          </a:p>
        </p:txBody>
      </p:sp>
      <p:sp>
        <p:nvSpPr>
          <p:cNvPr id="55" name="Picture Placeholder 41">
            <a:extLst>
              <a:ext uri="{FF2B5EF4-FFF2-40B4-BE49-F238E27FC236}">
                <a16:creationId xmlns:a16="http://schemas.microsoft.com/office/drawing/2014/main" id="{2F5C97B4-E074-9341-B421-D166DB7918E8}"/>
              </a:ext>
            </a:extLst>
          </p:cNvPr>
          <p:cNvSpPr>
            <a:spLocks noGrp="1"/>
          </p:cNvSpPr>
          <p:nvPr>
            <p:ph type="pic" sz="quarter" idx="23"/>
          </p:nvPr>
        </p:nvSpPr>
        <p:spPr>
          <a:xfrm>
            <a:off x="6130537" y="1672111"/>
            <a:ext cx="3619769" cy="2195291"/>
          </a:xfrm>
          <a:ln w="38100">
            <a:solidFill>
              <a:schemeClr val="bg1"/>
            </a:solidFill>
          </a:ln>
        </p:spPr>
        <p:txBody>
          <a:bodyPr/>
          <a:lstStyle>
            <a:lvl1pPr marL="0" indent="0">
              <a:buNone/>
              <a:defRPr/>
            </a:lvl1pPr>
          </a:lstStyle>
          <a:p>
            <a:endParaRPr lang="en-US" dirty="0"/>
          </a:p>
        </p:txBody>
      </p:sp>
      <p:sp>
        <p:nvSpPr>
          <p:cNvPr id="56" name="Picture Placeholder 41">
            <a:extLst>
              <a:ext uri="{FF2B5EF4-FFF2-40B4-BE49-F238E27FC236}">
                <a16:creationId xmlns:a16="http://schemas.microsoft.com/office/drawing/2014/main" id="{FB4A9AA5-42E0-8949-940F-856681424749}"/>
              </a:ext>
            </a:extLst>
          </p:cNvPr>
          <p:cNvSpPr>
            <a:spLocks noGrp="1"/>
          </p:cNvSpPr>
          <p:nvPr>
            <p:ph type="pic" sz="quarter" idx="24"/>
          </p:nvPr>
        </p:nvSpPr>
        <p:spPr>
          <a:xfrm>
            <a:off x="9741837" y="1672111"/>
            <a:ext cx="2478660" cy="2195291"/>
          </a:xfrm>
          <a:ln w="38100">
            <a:solidFill>
              <a:schemeClr val="bg1"/>
            </a:solidFill>
          </a:ln>
        </p:spPr>
        <p:txBody>
          <a:bodyPr/>
          <a:lstStyle>
            <a:lvl1pPr marL="0" indent="0">
              <a:buNone/>
              <a:defRPr/>
            </a:lvl1pPr>
          </a:lstStyle>
          <a:p>
            <a:endParaRPr lang="en-US" dirty="0"/>
          </a:p>
        </p:txBody>
      </p:sp>
      <p:sp>
        <p:nvSpPr>
          <p:cNvPr id="57" name="Rectangle 56">
            <a:extLst>
              <a:ext uri="{FF2B5EF4-FFF2-40B4-BE49-F238E27FC236}">
                <a16:creationId xmlns:a16="http://schemas.microsoft.com/office/drawing/2014/main" id="{32EEA2A6-4ECA-B14F-9615-5A5E999B9F55}"/>
              </a:ext>
            </a:extLst>
          </p:cNvPr>
          <p:cNvSpPr/>
          <p:nvPr userDrawn="1"/>
        </p:nvSpPr>
        <p:spPr>
          <a:xfrm>
            <a:off x="10596341" y="6111433"/>
            <a:ext cx="1192193" cy="555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0345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23634" y="404813"/>
            <a:ext cx="10544732" cy="629700"/>
          </a:xfrm>
        </p:spPr>
        <p:txBody>
          <a:body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
        <p:nvSpPr>
          <p:cNvPr id="3" name="Inhaltsplatzhalter 2"/>
          <p:cNvSpPr>
            <a:spLocks noGrp="1"/>
          </p:cNvSpPr>
          <p:nvPr>
            <p:ph idx="1" hasCustomPrompt="1"/>
          </p:nvPr>
        </p:nvSpPr>
        <p:spPr>
          <a:xfrm>
            <a:off x="814918" y="1638000"/>
            <a:ext cx="10562167" cy="4309944"/>
          </a:xfrm>
        </p:spPr>
        <p:txBody>
          <a:bodyPr/>
          <a:lstStyle>
            <a:lvl1pPr>
              <a:defRPr sz="2200" baseline="0"/>
            </a:lvl1pPr>
            <a:lvl2pPr>
              <a:defRPr sz="2000"/>
            </a:lvl2pPr>
            <a:lvl3pPr>
              <a:defRPr sz="2000"/>
            </a:lvl3pPr>
            <a:lvl4pPr>
              <a:defRPr sz="1800"/>
            </a:lvl4pPr>
            <a:lvl5pPr>
              <a:defRPr sz="1600"/>
            </a:lvl5pPr>
          </a:lstStyle>
          <a:p>
            <a:pPr lvl="0"/>
            <a:r>
              <a:rPr lang="en-GB" noProof="0" dirty="0" err="1"/>
              <a:t>Erste</a:t>
            </a:r>
            <a:r>
              <a:rPr lang="en-GB" noProof="0" dirty="0"/>
              <a:t> </a:t>
            </a:r>
            <a:r>
              <a:rPr lang="en-GB" noProof="0" dirty="0" err="1"/>
              <a:t>Ebene</a:t>
            </a:r>
            <a:r>
              <a:rPr lang="en-GB" noProof="0" dirty="0"/>
              <a:t> </a:t>
            </a:r>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sp>
        <p:nvSpPr>
          <p:cNvPr id="11" name="Datumsplatzhalter 4"/>
          <p:cNvSpPr>
            <a:spLocks noGrp="1"/>
          </p:cNvSpPr>
          <p:nvPr>
            <p:ph type="dt" sz="half" idx="2"/>
          </p:nvPr>
        </p:nvSpPr>
        <p:spPr>
          <a:xfrm>
            <a:off x="8015817" y="6219700"/>
            <a:ext cx="2314583" cy="360000"/>
          </a:xfrm>
          <a:prstGeom prst="rect">
            <a:avLst/>
          </a:prstGeom>
        </p:spPr>
        <p:txBody>
          <a:bodyPr vert="horz" lIns="91440" tIns="45720" rIns="91440" bIns="45720" rtlCol="0" anchor="b"/>
          <a:lstStyle>
            <a:lvl1pPr algn="r">
              <a:defRPr sz="1200" spc="20" baseline="0">
                <a:solidFill>
                  <a:schemeClr val="tx1"/>
                </a:solidFill>
              </a:defRPr>
            </a:lvl1pPr>
          </a:lstStyle>
          <a:p>
            <a:fld id="{29AF5E0C-915B-4FE3-8BA1-36302552C7A1}" type="datetime4">
              <a:rPr lang="en-GB" noProof="0" smtClean="0"/>
              <a:t>12 February 2023</a:t>
            </a:fld>
            <a:endParaRPr lang="en-GB" noProof="0" dirty="0"/>
          </a:p>
        </p:txBody>
      </p:sp>
      <p:sp>
        <p:nvSpPr>
          <p:cNvPr id="12" name="Foliennummernplatzhalter 5"/>
          <p:cNvSpPr>
            <a:spLocks noGrp="1"/>
          </p:cNvSpPr>
          <p:nvPr>
            <p:ph type="sldNum" sz="quarter" idx="4"/>
          </p:nvPr>
        </p:nvSpPr>
        <p:spPr>
          <a:xfrm>
            <a:off x="10330400" y="6219700"/>
            <a:ext cx="1056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en-GB" noProof="0" smtClean="0"/>
              <a:pPr/>
              <a:t>‹Nr.›</a:t>
            </a:fld>
            <a:endParaRPr lang="en-GB" noProof="0" dirty="0"/>
          </a:p>
        </p:txBody>
      </p:sp>
    </p:spTree>
    <p:extLst>
      <p:ext uri="{BB962C8B-B14F-4D97-AF65-F5344CB8AC3E}">
        <p14:creationId xmlns:p14="http://schemas.microsoft.com/office/powerpoint/2010/main" val="2116015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711201" y="228600"/>
            <a:ext cx="11002433" cy="698500"/>
          </a:xfrm>
        </p:spPr>
        <p:txBody>
          <a:bodyPr lIns="0" tIns="0"/>
          <a:lstStyle/>
          <a:p>
            <a:r>
              <a:rPr lang="en-GB" noProof="0" dirty="0" err="1"/>
              <a:t>Mastertitelformat</a:t>
            </a:r>
            <a:r>
              <a:rPr lang="en-GB" noProof="0" dirty="0"/>
              <a:t> </a:t>
            </a:r>
            <a:r>
              <a:rPr lang="en-GB" noProof="0" dirty="0" err="1"/>
              <a:t>bearbeiten</a:t>
            </a:r>
            <a:endParaRPr lang="en-GB" noProof="0" dirty="0"/>
          </a:p>
        </p:txBody>
      </p:sp>
      <p:sp>
        <p:nvSpPr>
          <p:cNvPr id="3" name="Inhaltsplatzhalter 2"/>
          <p:cNvSpPr>
            <a:spLocks noGrp="1"/>
          </p:cNvSpPr>
          <p:nvPr>
            <p:ph sz="half" idx="1"/>
          </p:nvPr>
        </p:nvSpPr>
        <p:spPr>
          <a:xfrm>
            <a:off x="711201" y="1484314"/>
            <a:ext cx="5317067" cy="4681537"/>
          </a:xfrm>
        </p:spPr>
        <p:txBody>
          <a:bodyPr tIns="0"/>
          <a:lstStyle>
            <a:lvl1pPr>
              <a:buSzPct val="100000"/>
              <a:buFont typeface="Arial Black"/>
              <a:buChar char="›"/>
              <a:defRPr/>
            </a:lvl1pPr>
            <a:lvl2pPr>
              <a:buSzPct val="100000"/>
              <a:buFont typeface="Arial Black"/>
              <a:buChar char="›"/>
              <a:defRPr/>
            </a:lvl2pPr>
            <a:lvl3pPr>
              <a:buSzPct val="100000"/>
              <a:buFont typeface="Arial Black"/>
              <a:buChar char="›"/>
              <a:defRPr/>
            </a:lvl3pPr>
            <a:lvl4pPr>
              <a:buSzPct val="100000"/>
              <a:buFont typeface="Arial Black"/>
              <a:buChar char="›"/>
              <a:defRPr/>
            </a:lvl4pPr>
            <a:lvl5pPr>
              <a:buSzPct val="100000"/>
              <a:buFont typeface="Arial Black"/>
              <a:buChar char="›"/>
              <a:defRPr/>
            </a:lvl5pPr>
          </a:lstStyle>
          <a:p>
            <a:pPr lvl="0"/>
            <a:r>
              <a:rPr lang="en-GB" noProof="0" dirty="0" err="1"/>
              <a:t>Mastertextformat</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r>
              <a:rPr lang="en-GB" noProof="0" dirty="0"/>
              <a:t> </a:t>
            </a:r>
          </a:p>
        </p:txBody>
      </p:sp>
      <p:sp>
        <p:nvSpPr>
          <p:cNvPr id="5" name="Rectangle 15"/>
          <p:cNvSpPr>
            <a:spLocks noGrp="1" noChangeArrowheads="1"/>
          </p:cNvSpPr>
          <p:nvPr>
            <p:ph type="sldNum" sz="quarter" idx="10"/>
          </p:nvPr>
        </p:nvSpPr>
        <p:spPr/>
        <p:txBody>
          <a:bodyPr/>
          <a:lstStyle>
            <a:lvl1pPr>
              <a:defRPr/>
            </a:lvl1pPr>
          </a:lstStyle>
          <a:p>
            <a:pPr>
              <a:defRPr/>
            </a:pPr>
            <a:fld id="{8E111EDD-A746-4E57-9E68-1651CE3C54B2}" type="slidenum">
              <a:rPr lang="en-GB" noProof="0" smtClean="0"/>
              <a:pPr>
                <a:defRPr/>
              </a:pPr>
              <a:t>‹Nr.›</a:t>
            </a:fld>
            <a:endParaRPr lang="en-GB" noProof="0" dirty="0"/>
          </a:p>
        </p:txBody>
      </p:sp>
      <p:sp>
        <p:nvSpPr>
          <p:cNvPr id="6" name="Inhaltsplatzhalter 2"/>
          <p:cNvSpPr>
            <a:spLocks noGrp="1"/>
          </p:cNvSpPr>
          <p:nvPr>
            <p:ph sz="half" idx="11"/>
          </p:nvPr>
        </p:nvSpPr>
        <p:spPr>
          <a:xfrm>
            <a:off x="6278033" y="1484314"/>
            <a:ext cx="5317067" cy="4681537"/>
          </a:xfrm>
        </p:spPr>
        <p:txBody>
          <a:bodyPr tIns="0"/>
          <a:lstStyle>
            <a:lvl1pPr>
              <a:buSzPct val="100000"/>
              <a:buFont typeface="Arial Black"/>
              <a:buChar char="›"/>
              <a:defRPr/>
            </a:lvl1pPr>
            <a:lvl2pPr>
              <a:buSzPct val="100000"/>
              <a:buFont typeface="Arial Black"/>
              <a:buChar char="›"/>
              <a:defRPr/>
            </a:lvl2pPr>
            <a:lvl3pPr>
              <a:buSzPct val="100000"/>
              <a:buFont typeface="Arial Black"/>
              <a:buChar char="›"/>
              <a:defRPr/>
            </a:lvl3pPr>
            <a:lvl4pPr>
              <a:buSzPct val="100000"/>
              <a:buFont typeface="Arial Black"/>
              <a:buChar char="›"/>
              <a:defRPr/>
            </a:lvl4pPr>
            <a:lvl5pPr>
              <a:buSzPct val="100000"/>
              <a:buFont typeface="Arial Black"/>
              <a:buChar char="›"/>
              <a:defRPr/>
            </a:lvl5pPr>
          </a:lstStyle>
          <a:p>
            <a:pPr lvl="0"/>
            <a:r>
              <a:rPr lang="en-GB" noProof="0" dirty="0" err="1"/>
              <a:t>Mastertextformat</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r>
              <a:rPr lang="en-GB" noProof="0" dirty="0"/>
              <a:t> </a:t>
            </a:r>
          </a:p>
        </p:txBody>
      </p:sp>
    </p:spTree>
    <p:extLst>
      <p:ext uri="{BB962C8B-B14F-4D97-AF65-F5344CB8AC3E}">
        <p14:creationId xmlns:p14="http://schemas.microsoft.com/office/powerpoint/2010/main" val="246096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iBL Title Slide w/o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ADBFF-EB18-DD4C-A88E-ECF19E59DE91}"/>
              </a:ext>
            </a:extLst>
          </p:cNvPr>
          <p:cNvSpPr>
            <a:spLocks noGrp="1"/>
          </p:cNvSpPr>
          <p:nvPr>
            <p:ph type="ctrTitle"/>
          </p:nvPr>
        </p:nvSpPr>
        <p:spPr>
          <a:xfrm>
            <a:off x="1238491" y="3203558"/>
            <a:ext cx="9429509" cy="928898"/>
          </a:xfrm>
        </p:spPr>
        <p:txBody>
          <a:bodyPr anchor="t">
            <a:normAutofit/>
          </a:bodyPr>
          <a:lstStyle>
            <a:lvl1pPr algn="l">
              <a:defRPr sz="2800" b="1"/>
            </a:lvl1pPr>
          </a:lstStyle>
          <a:p>
            <a:r>
              <a:rPr lang="en-US" dirty="0"/>
              <a:t>Click to edit Master title style</a:t>
            </a:r>
          </a:p>
        </p:txBody>
      </p:sp>
      <p:sp>
        <p:nvSpPr>
          <p:cNvPr id="3" name="Subtitle 2">
            <a:extLst>
              <a:ext uri="{FF2B5EF4-FFF2-40B4-BE49-F238E27FC236}">
                <a16:creationId xmlns:a16="http://schemas.microsoft.com/office/drawing/2014/main" id="{8BD12E77-49F3-F844-B0A1-2018032B0078}"/>
              </a:ext>
            </a:extLst>
          </p:cNvPr>
          <p:cNvSpPr>
            <a:spLocks noGrp="1"/>
          </p:cNvSpPr>
          <p:nvPr>
            <p:ph type="subTitle" idx="1"/>
          </p:nvPr>
        </p:nvSpPr>
        <p:spPr>
          <a:xfrm>
            <a:off x="1238491" y="4132456"/>
            <a:ext cx="9429509" cy="1978977"/>
          </a:xfrm>
        </p:spPr>
        <p:txBody>
          <a:bodyPr>
            <a:normAutofit/>
          </a:bodyPr>
          <a:lstStyle>
            <a:lvl1pPr marL="0" indent="0" algn="l">
              <a:buNone/>
              <a:defRPr sz="2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Rectangle 11">
            <a:extLst>
              <a:ext uri="{FF2B5EF4-FFF2-40B4-BE49-F238E27FC236}">
                <a16:creationId xmlns:a16="http://schemas.microsoft.com/office/drawing/2014/main" id="{BF254339-8DB6-654D-B850-1C2EB50816E9}"/>
              </a:ext>
            </a:extLst>
          </p:cNvPr>
          <p:cNvSpPr/>
          <p:nvPr userDrawn="1"/>
        </p:nvSpPr>
        <p:spPr>
          <a:xfrm>
            <a:off x="682906" y="6111433"/>
            <a:ext cx="1192193" cy="555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icture Placeholder 41">
            <a:extLst>
              <a:ext uri="{FF2B5EF4-FFF2-40B4-BE49-F238E27FC236}">
                <a16:creationId xmlns:a16="http://schemas.microsoft.com/office/drawing/2014/main" id="{7A926437-441C-6A4C-8E7F-D4F733895F9C}"/>
              </a:ext>
            </a:extLst>
          </p:cNvPr>
          <p:cNvSpPr>
            <a:spLocks noGrp="1"/>
          </p:cNvSpPr>
          <p:nvPr>
            <p:ph type="pic" sz="quarter" idx="19"/>
          </p:nvPr>
        </p:nvSpPr>
        <p:spPr>
          <a:xfrm>
            <a:off x="-48445" y="658503"/>
            <a:ext cx="3676214" cy="2195291"/>
          </a:xfrm>
          <a:ln w="38100">
            <a:solidFill>
              <a:schemeClr val="bg1"/>
            </a:solidFill>
          </a:ln>
        </p:spPr>
        <p:txBody>
          <a:bodyPr/>
          <a:lstStyle>
            <a:lvl1pPr marL="0" indent="0">
              <a:buNone/>
              <a:defRPr/>
            </a:lvl1pPr>
          </a:lstStyle>
          <a:p>
            <a:endParaRPr lang="en-US" dirty="0"/>
          </a:p>
        </p:txBody>
      </p:sp>
      <p:sp>
        <p:nvSpPr>
          <p:cNvPr id="54" name="Picture Placeholder 41">
            <a:extLst>
              <a:ext uri="{FF2B5EF4-FFF2-40B4-BE49-F238E27FC236}">
                <a16:creationId xmlns:a16="http://schemas.microsoft.com/office/drawing/2014/main" id="{DAB84D41-7F32-AB48-8430-E84FCA693C97}"/>
              </a:ext>
            </a:extLst>
          </p:cNvPr>
          <p:cNvSpPr>
            <a:spLocks noGrp="1"/>
          </p:cNvSpPr>
          <p:nvPr>
            <p:ph type="pic" sz="quarter" idx="22"/>
          </p:nvPr>
        </p:nvSpPr>
        <p:spPr>
          <a:xfrm>
            <a:off x="3646024" y="658503"/>
            <a:ext cx="2488558" cy="2195291"/>
          </a:xfrm>
          <a:ln w="38100">
            <a:solidFill>
              <a:schemeClr val="bg1"/>
            </a:solidFill>
          </a:ln>
        </p:spPr>
        <p:txBody>
          <a:bodyPr/>
          <a:lstStyle>
            <a:lvl1pPr marL="0" indent="0">
              <a:buNone/>
              <a:defRPr/>
            </a:lvl1pPr>
          </a:lstStyle>
          <a:p>
            <a:endParaRPr lang="en-US" dirty="0"/>
          </a:p>
        </p:txBody>
      </p:sp>
      <p:sp>
        <p:nvSpPr>
          <p:cNvPr id="55" name="Picture Placeholder 41">
            <a:extLst>
              <a:ext uri="{FF2B5EF4-FFF2-40B4-BE49-F238E27FC236}">
                <a16:creationId xmlns:a16="http://schemas.microsoft.com/office/drawing/2014/main" id="{2F5C97B4-E074-9341-B421-D166DB7918E8}"/>
              </a:ext>
            </a:extLst>
          </p:cNvPr>
          <p:cNvSpPr>
            <a:spLocks noGrp="1"/>
          </p:cNvSpPr>
          <p:nvPr>
            <p:ph type="pic" sz="quarter" idx="23"/>
          </p:nvPr>
        </p:nvSpPr>
        <p:spPr>
          <a:xfrm>
            <a:off x="6130537" y="658503"/>
            <a:ext cx="3619769" cy="2195291"/>
          </a:xfrm>
          <a:ln w="38100">
            <a:solidFill>
              <a:schemeClr val="bg1"/>
            </a:solidFill>
          </a:ln>
        </p:spPr>
        <p:txBody>
          <a:bodyPr/>
          <a:lstStyle>
            <a:lvl1pPr marL="0" indent="0">
              <a:buNone/>
              <a:defRPr/>
            </a:lvl1pPr>
          </a:lstStyle>
          <a:p>
            <a:endParaRPr lang="en-US" dirty="0"/>
          </a:p>
        </p:txBody>
      </p:sp>
      <p:sp>
        <p:nvSpPr>
          <p:cNvPr id="56" name="Picture Placeholder 41">
            <a:extLst>
              <a:ext uri="{FF2B5EF4-FFF2-40B4-BE49-F238E27FC236}">
                <a16:creationId xmlns:a16="http://schemas.microsoft.com/office/drawing/2014/main" id="{FB4A9AA5-42E0-8949-940F-856681424749}"/>
              </a:ext>
            </a:extLst>
          </p:cNvPr>
          <p:cNvSpPr>
            <a:spLocks noGrp="1"/>
          </p:cNvSpPr>
          <p:nvPr>
            <p:ph type="pic" sz="quarter" idx="24"/>
          </p:nvPr>
        </p:nvSpPr>
        <p:spPr>
          <a:xfrm>
            <a:off x="9741837" y="658503"/>
            <a:ext cx="2478660" cy="2195291"/>
          </a:xfrm>
          <a:ln w="38100">
            <a:solidFill>
              <a:schemeClr val="bg1"/>
            </a:solidFill>
          </a:ln>
        </p:spPr>
        <p:txBody>
          <a:bodyPr/>
          <a:lstStyle>
            <a:lvl1pPr marL="0" indent="0">
              <a:buNone/>
              <a:defRPr/>
            </a:lvl1pPr>
          </a:lstStyle>
          <a:p>
            <a:endParaRPr lang="en-US" dirty="0"/>
          </a:p>
        </p:txBody>
      </p:sp>
      <p:sp>
        <p:nvSpPr>
          <p:cNvPr id="57" name="Rectangle 56">
            <a:extLst>
              <a:ext uri="{FF2B5EF4-FFF2-40B4-BE49-F238E27FC236}">
                <a16:creationId xmlns:a16="http://schemas.microsoft.com/office/drawing/2014/main" id="{32EEA2A6-4ECA-B14F-9615-5A5E999B9F55}"/>
              </a:ext>
            </a:extLst>
          </p:cNvPr>
          <p:cNvSpPr/>
          <p:nvPr userDrawn="1"/>
        </p:nvSpPr>
        <p:spPr>
          <a:xfrm>
            <a:off x="10596341" y="6111433"/>
            <a:ext cx="1192193" cy="555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513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FiBL Section Hea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56AD6AF-1A38-9E48-9EEC-988BE783A673}"/>
              </a:ext>
            </a:extLst>
          </p:cNvPr>
          <p:cNvSpPr>
            <a:spLocks noGrp="1"/>
          </p:cNvSpPr>
          <p:nvPr>
            <p:ph type="pic" sz="quarter" idx="13"/>
          </p:nvPr>
        </p:nvSpPr>
        <p:spPr>
          <a:xfrm>
            <a:off x="6077414" y="0"/>
            <a:ext cx="6114585" cy="6858000"/>
          </a:xfrm>
        </p:spPr>
        <p:txBody>
          <a:bodyPr/>
          <a:lstStyle>
            <a:lvl1pPr marL="0" indent="0">
              <a:buNone/>
              <a:defRPr/>
            </a:lvl1pPr>
          </a:lstStyle>
          <a:p>
            <a:endParaRPr lang="en-US" dirty="0"/>
          </a:p>
        </p:txBody>
      </p:sp>
      <p:sp>
        <p:nvSpPr>
          <p:cNvPr id="3" name="Text Placeholder 2">
            <a:extLst>
              <a:ext uri="{FF2B5EF4-FFF2-40B4-BE49-F238E27FC236}">
                <a16:creationId xmlns:a16="http://schemas.microsoft.com/office/drawing/2014/main" id="{BCF22BD3-CDA9-D54A-9EC1-F19C7A68503B}"/>
              </a:ext>
            </a:extLst>
          </p:cNvPr>
          <p:cNvSpPr>
            <a:spLocks noGrp="1"/>
          </p:cNvSpPr>
          <p:nvPr>
            <p:ph type="body" idx="1" hasCustomPrompt="1"/>
          </p:nvPr>
        </p:nvSpPr>
        <p:spPr>
          <a:xfrm>
            <a:off x="831849" y="811548"/>
            <a:ext cx="4888727" cy="939193"/>
          </a:xfrm>
        </p:spPr>
        <p:txBody>
          <a:bodyPr>
            <a:normAutofit/>
          </a:bodyPr>
          <a:lstStyle>
            <a:lvl1pPr marL="0" indent="0">
              <a:buNone/>
              <a:defRPr sz="2800" b="1">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Header</a:t>
            </a:r>
          </a:p>
        </p:txBody>
      </p:sp>
      <p:sp>
        <p:nvSpPr>
          <p:cNvPr id="9" name="Text Placeholder 3">
            <a:extLst>
              <a:ext uri="{FF2B5EF4-FFF2-40B4-BE49-F238E27FC236}">
                <a16:creationId xmlns:a16="http://schemas.microsoft.com/office/drawing/2014/main" id="{D8FA9F99-5AC8-A144-A933-316366D939D7}"/>
              </a:ext>
            </a:extLst>
          </p:cNvPr>
          <p:cNvSpPr>
            <a:spLocks noGrp="1"/>
          </p:cNvSpPr>
          <p:nvPr>
            <p:ph type="body" sz="half" idx="2"/>
          </p:nvPr>
        </p:nvSpPr>
        <p:spPr>
          <a:xfrm>
            <a:off x="839788" y="1750741"/>
            <a:ext cx="4880788" cy="4148254"/>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458176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BL Section Hea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56AD6AF-1A38-9E48-9EEC-988BE783A673}"/>
              </a:ext>
            </a:extLst>
          </p:cNvPr>
          <p:cNvSpPr>
            <a:spLocks noGrp="1"/>
          </p:cNvSpPr>
          <p:nvPr>
            <p:ph type="pic" sz="quarter" idx="13"/>
          </p:nvPr>
        </p:nvSpPr>
        <p:spPr>
          <a:xfrm>
            <a:off x="6077414" y="0"/>
            <a:ext cx="6114585" cy="6858000"/>
          </a:xfrm>
        </p:spPr>
        <p:txBody>
          <a:bodyPr/>
          <a:lstStyle>
            <a:lvl1pPr marL="0" indent="0">
              <a:buNone/>
              <a:defRPr/>
            </a:lvl1pPr>
          </a:lstStyle>
          <a:p>
            <a:endParaRPr lang="en-US" dirty="0"/>
          </a:p>
        </p:txBody>
      </p:sp>
      <p:sp>
        <p:nvSpPr>
          <p:cNvPr id="3" name="Text Placeholder 2">
            <a:extLst>
              <a:ext uri="{FF2B5EF4-FFF2-40B4-BE49-F238E27FC236}">
                <a16:creationId xmlns:a16="http://schemas.microsoft.com/office/drawing/2014/main" id="{BCF22BD3-CDA9-D54A-9EC1-F19C7A68503B}"/>
              </a:ext>
            </a:extLst>
          </p:cNvPr>
          <p:cNvSpPr>
            <a:spLocks noGrp="1"/>
          </p:cNvSpPr>
          <p:nvPr>
            <p:ph type="body" idx="1" hasCustomPrompt="1"/>
          </p:nvPr>
        </p:nvSpPr>
        <p:spPr>
          <a:xfrm>
            <a:off x="831849" y="811547"/>
            <a:ext cx="4888727" cy="1677317"/>
          </a:xfrm>
        </p:spPr>
        <p:txBody>
          <a:bodyPr>
            <a:normAutofit/>
          </a:bodyPr>
          <a:lstStyle>
            <a:lvl1pPr marL="0" indent="0">
              <a:buNone/>
              <a:defRPr sz="2800" b="1">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Header long title</a:t>
            </a:r>
          </a:p>
        </p:txBody>
      </p:sp>
      <p:sp>
        <p:nvSpPr>
          <p:cNvPr id="9" name="Text Placeholder 3">
            <a:extLst>
              <a:ext uri="{FF2B5EF4-FFF2-40B4-BE49-F238E27FC236}">
                <a16:creationId xmlns:a16="http://schemas.microsoft.com/office/drawing/2014/main" id="{D8FA9F99-5AC8-A144-A933-316366D939D7}"/>
              </a:ext>
            </a:extLst>
          </p:cNvPr>
          <p:cNvSpPr>
            <a:spLocks noGrp="1"/>
          </p:cNvSpPr>
          <p:nvPr>
            <p:ph type="body" sz="half" idx="2"/>
          </p:nvPr>
        </p:nvSpPr>
        <p:spPr>
          <a:xfrm>
            <a:off x="839788" y="2488865"/>
            <a:ext cx="4880788" cy="3410130"/>
          </a:xfrm>
        </p:spPr>
        <p:txBody>
          <a:bodyPr>
            <a:normAutofit/>
          </a:bodyPr>
          <a:lstStyle>
            <a:lvl1pPr marL="0" indent="0">
              <a:buNone/>
              <a:defRPr sz="2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2510856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BL Dept Highlight w/ Ta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257AD5B-8FFD-2F47-86EF-E787843401E7}"/>
              </a:ext>
            </a:extLst>
          </p:cNvPr>
          <p:cNvSpPr>
            <a:spLocks noGrp="1"/>
          </p:cNvSpPr>
          <p:nvPr>
            <p:ph type="pic" sz="quarter" idx="11"/>
          </p:nvPr>
        </p:nvSpPr>
        <p:spPr>
          <a:xfrm>
            <a:off x="0" y="0"/>
            <a:ext cx="12192000" cy="6857999"/>
          </a:xfrm>
        </p:spPr>
        <p:txBody>
          <a:bodyPr/>
          <a:lstStyle>
            <a:lvl1pPr marL="0" indent="0">
              <a:buNone/>
              <a:defRPr/>
            </a:lvl1pPr>
          </a:lstStyle>
          <a:p>
            <a:endParaRPr lang="en-US" dirty="0"/>
          </a:p>
        </p:txBody>
      </p:sp>
      <p:sp>
        <p:nvSpPr>
          <p:cNvPr id="7" name="Text Placeholder 6">
            <a:extLst>
              <a:ext uri="{FF2B5EF4-FFF2-40B4-BE49-F238E27FC236}">
                <a16:creationId xmlns:a16="http://schemas.microsoft.com/office/drawing/2014/main" id="{7EBC0D80-4267-2345-B483-000A4DABDC54}"/>
              </a:ext>
            </a:extLst>
          </p:cNvPr>
          <p:cNvSpPr>
            <a:spLocks noGrp="1"/>
          </p:cNvSpPr>
          <p:nvPr>
            <p:ph type="body" sz="quarter" idx="10" hasCustomPrompt="1"/>
          </p:nvPr>
        </p:nvSpPr>
        <p:spPr>
          <a:xfrm>
            <a:off x="0" y="5750977"/>
            <a:ext cx="12192000" cy="1177723"/>
          </a:xfrm>
          <a:prstGeom prst="rect">
            <a:avLst/>
          </a:prstGeom>
          <a:solidFill>
            <a:srgbClr val="D0DFE8"/>
          </a:solidFill>
          <a:ln>
            <a:noFill/>
          </a:ln>
        </p:spPr>
        <p:txBody>
          <a:bodyPr wrap="none" lIns="180000" tIns="180000" rIns="180000" bIns="180000" anchor="t" anchorCtr="0">
            <a:noAutofit/>
          </a:bodyPr>
          <a:lstStyle>
            <a:lvl1pPr marL="0" indent="0">
              <a:buNone/>
              <a:defRPr sz="2600" b="1">
                <a:solidFill>
                  <a:schemeClr val="accent1"/>
                </a:solidFill>
              </a:defRPr>
            </a:lvl1pPr>
          </a:lstStyle>
          <a:p>
            <a:pPr lvl="0"/>
            <a:r>
              <a:rPr lang="en-US" dirty="0"/>
              <a:t>Click to enter tag content</a:t>
            </a:r>
          </a:p>
        </p:txBody>
      </p:sp>
    </p:spTree>
    <p:extLst>
      <p:ext uri="{BB962C8B-B14F-4D97-AF65-F5344CB8AC3E}">
        <p14:creationId xmlns:p14="http://schemas.microsoft.com/office/powerpoint/2010/main" val="4227334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FiBL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92810-4AD9-DB4A-A0C1-1FE4B020DEE8}"/>
              </a:ext>
            </a:extLst>
          </p:cNvPr>
          <p:cNvSpPr>
            <a:spLocks noGrp="1"/>
          </p:cNvSpPr>
          <p:nvPr>
            <p:ph type="title"/>
          </p:nvPr>
        </p:nvSpPr>
        <p:spPr/>
        <p:txBody>
          <a:bodyPr>
            <a:normAutofit/>
          </a:bodyPr>
          <a:lstStyle>
            <a:lvl1pPr>
              <a:defRPr sz="2800" b="1"/>
            </a:lvl1pPr>
          </a:lstStyle>
          <a:p>
            <a:r>
              <a:rPr lang="en-US" dirty="0"/>
              <a:t>Click to edit Master title style</a:t>
            </a:r>
          </a:p>
        </p:txBody>
      </p:sp>
      <p:sp>
        <p:nvSpPr>
          <p:cNvPr id="3" name="Content Placeholder 2">
            <a:extLst>
              <a:ext uri="{FF2B5EF4-FFF2-40B4-BE49-F238E27FC236}">
                <a16:creationId xmlns:a16="http://schemas.microsoft.com/office/drawing/2014/main" id="{034EA6A1-549B-2D4C-93C0-0B27DBC9007C}"/>
              </a:ext>
            </a:extLst>
          </p:cNvPr>
          <p:cNvSpPr>
            <a:spLocks noGrp="1"/>
          </p:cNvSpPr>
          <p:nvPr>
            <p:ph idx="1"/>
          </p:nvPr>
        </p:nvSpPr>
        <p:spPr/>
        <p:txBody>
          <a:bodyPr>
            <a:normAutofit/>
          </a:bodyPr>
          <a:lstStyle>
            <a:lvl1pPr>
              <a:defRPr sz="2600"/>
            </a:lvl1pPr>
            <a:lvl2pPr>
              <a:defRPr sz="2600"/>
            </a:lvl2pPr>
            <a:lvl3pPr>
              <a:defRPr sz="2600"/>
            </a:lvl3pPr>
            <a:lvl4pPr>
              <a:defRPr sz="2600"/>
            </a:lvl4pPr>
            <a:lvl5pPr>
              <a:defRPr sz="2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669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FiBL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8F274-1116-1843-9470-F9851C3B30AD}"/>
              </a:ext>
            </a:extLst>
          </p:cNvPr>
          <p:cNvSpPr>
            <a:spLocks noGrp="1"/>
          </p:cNvSpPr>
          <p:nvPr>
            <p:ph type="title"/>
          </p:nvPr>
        </p:nvSpPr>
        <p:spPr>
          <a:xfrm>
            <a:off x="839788" y="365125"/>
            <a:ext cx="10515600" cy="1325563"/>
          </a:xfrm>
        </p:spPr>
        <p:txBody>
          <a:bodyPr>
            <a:normAutofit/>
          </a:bodyPr>
          <a:lstStyle>
            <a:lvl1pPr>
              <a:defRPr sz="2800" b="1"/>
            </a:lvl1pPr>
          </a:lstStyle>
          <a:p>
            <a:r>
              <a:rPr lang="en-US" dirty="0"/>
              <a:t>Click to edit Master title style</a:t>
            </a:r>
          </a:p>
        </p:txBody>
      </p:sp>
      <p:sp>
        <p:nvSpPr>
          <p:cNvPr id="3" name="Text Placeholder 2">
            <a:extLst>
              <a:ext uri="{FF2B5EF4-FFF2-40B4-BE49-F238E27FC236}">
                <a16:creationId xmlns:a16="http://schemas.microsoft.com/office/drawing/2014/main" id="{AA47EC34-15C8-F347-B8F9-75CC7D267909}"/>
              </a:ext>
            </a:extLst>
          </p:cNvPr>
          <p:cNvSpPr>
            <a:spLocks noGrp="1"/>
          </p:cNvSpPr>
          <p:nvPr>
            <p:ph type="body" idx="1"/>
          </p:nvPr>
        </p:nvSpPr>
        <p:spPr>
          <a:xfrm>
            <a:off x="839788" y="1681163"/>
            <a:ext cx="5157787" cy="823912"/>
          </a:xfrm>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95AA75BE-F339-5B46-B568-BB31BC9B7EF5}"/>
              </a:ext>
            </a:extLst>
          </p:cNvPr>
          <p:cNvSpPr>
            <a:spLocks noGrp="1"/>
          </p:cNvSpPr>
          <p:nvPr>
            <p:ph sz="half" idx="2"/>
          </p:nvPr>
        </p:nvSpPr>
        <p:spPr>
          <a:xfrm>
            <a:off x="839788" y="2505075"/>
            <a:ext cx="5157787" cy="3684588"/>
          </a:xfrm>
        </p:spPr>
        <p:txBody>
          <a:bodyPr>
            <a:normAutofit/>
          </a:bodyPr>
          <a:lstStyle>
            <a:lvl1pPr>
              <a:defRPr sz="2600"/>
            </a:lvl1pPr>
            <a:lvl2pPr>
              <a:defRPr sz="2600"/>
            </a:lvl2pPr>
            <a:lvl3pPr>
              <a:defRPr sz="2600"/>
            </a:lvl3pPr>
            <a:lvl4pPr>
              <a:defRPr sz="2600"/>
            </a:lvl4pPr>
            <a:lvl5pPr>
              <a:defRPr sz="2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B0D1983-5160-894A-A7DC-90E53CED17C5}"/>
              </a:ext>
            </a:extLst>
          </p:cNvPr>
          <p:cNvSpPr>
            <a:spLocks noGrp="1"/>
          </p:cNvSpPr>
          <p:nvPr>
            <p:ph type="body" sz="quarter" idx="3"/>
          </p:nvPr>
        </p:nvSpPr>
        <p:spPr>
          <a:xfrm>
            <a:off x="6172200" y="1681163"/>
            <a:ext cx="5183188" cy="823912"/>
          </a:xfrm>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8216D0B2-5790-8E47-8F8D-58A1593AEEF6}"/>
              </a:ext>
            </a:extLst>
          </p:cNvPr>
          <p:cNvSpPr>
            <a:spLocks noGrp="1"/>
          </p:cNvSpPr>
          <p:nvPr>
            <p:ph sz="quarter" idx="4"/>
          </p:nvPr>
        </p:nvSpPr>
        <p:spPr>
          <a:xfrm>
            <a:off x="6172200" y="2505075"/>
            <a:ext cx="5183188" cy="3684588"/>
          </a:xfrm>
        </p:spPr>
        <p:txBody>
          <a:bodyPr>
            <a:normAutofit/>
          </a:bodyPr>
          <a:lstStyle>
            <a:lvl1pPr>
              <a:defRPr sz="2600"/>
            </a:lvl1pPr>
            <a:lvl2pPr>
              <a:defRPr sz="2600"/>
            </a:lvl2pPr>
            <a:lvl3pPr>
              <a:defRPr sz="2600"/>
            </a:lvl3pPr>
            <a:lvl4pPr>
              <a:defRPr sz="2600"/>
            </a:lvl4pPr>
            <a:lvl5pPr>
              <a:defRPr sz="2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3010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FiBL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F0F81-41B8-794D-AEE5-48EAF7060820}"/>
              </a:ext>
            </a:extLst>
          </p:cNvPr>
          <p:cNvSpPr>
            <a:spLocks noGrp="1"/>
          </p:cNvSpPr>
          <p:nvPr>
            <p:ph type="title"/>
          </p:nvPr>
        </p:nvSpPr>
        <p:spPr/>
        <p:txBody>
          <a:bodyPr>
            <a:normAutofit/>
          </a:bodyPr>
          <a:lstStyle>
            <a:lvl1pPr>
              <a:defRPr sz="2800" b="1"/>
            </a:lvl1pPr>
          </a:lstStyle>
          <a:p>
            <a:r>
              <a:rPr lang="en-US" dirty="0"/>
              <a:t>Click to edit Master title style</a:t>
            </a:r>
          </a:p>
        </p:txBody>
      </p:sp>
    </p:spTree>
    <p:extLst>
      <p:ext uri="{BB962C8B-B14F-4D97-AF65-F5344CB8AC3E}">
        <p14:creationId xmlns:p14="http://schemas.microsoft.com/office/powerpoint/2010/main" val="2956789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FiBL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29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1C6166-3E98-734B-87E5-01BB2DE3AE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Klicken Sie hier, um den Master-Titelstil zu bearbeiten</a:t>
            </a:r>
          </a:p>
        </p:txBody>
      </p:sp>
      <p:sp>
        <p:nvSpPr>
          <p:cNvPr id="3" name="Text Placeholder 2">
            <a:extLst>
              <a:ext uri="{FF2B5EF4-FFF2-40B4-BE49-F238E27FC236}">
                <a16:creationId xmlns:a16="http://schemas.microsoft.com/office/drawing/2014/main" id="{66134C2A-1B9D-D24D-944D-3E121E2318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Master-Textstile bearbeiten</a:t>
            </a:r>
          </a:p>
          <a:p>
            <a:pPr lvl="1"/>
            <a:r>
              <a:rPr lang="en-US" dirty="0"/>
              <a:t>Zweite Ebene</a:t>
            </a:r>
          </a:p>
          <a:p>
            <a:pPr lvl="2"/>
            <a:r>
              <a:rPr lang="en-US" dirty="0"/>
              <a:t>Dritte Ebene</a:t>
            </a:r>
          </a:p>
          <a:p>
            <a:pPr lvl="3"/>
            <a:r>
              <a:rPr lang="en-US" dirty="0"/>
              <a:t>Vierte Ebene</a:t>
            </a:r>
          </a:p>
          <a:p>
            <a:pPr lvl="4"/>
            <a:r>
              <a:rPr lang="en-US" dirty="0"/>
              <a:t>Fünfte Ebene</a:t>
            </a:r>
          </a:p>
        </p:txBody>
      </p:sp>
      <p:pic>
        <p:nvPicPr>
          <p:cNvPr id="9" name="Graphic 8">
            <a:extLst>
              <a:ext uri="{FF2B5EF4-FFF2-40B4-BE49-F238E27FC236}">
                <a16:creationId xmlns:a16="http://schemas.microsoft.com/office/drawing/2014/main" id="{9D48503F-D017-E844-9556-B8A1AC9A776C}"/>
              </a:ext>
            </a:extLst>
          </p:cNvPr>
          <p:cNvPicPr>
            <a:picLocks noChangeAspect="1"/>
          </p:cNvPicPr>
          <p:nvPr userDrawn="1"/>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15"/>
              </a:ext>
            </a:extLst>
          </a:blip>
          <a:stretch>
            <a:fillRect/>
          </a:stretch>
        </p:blipFill>
        <p:spPr>
          <a:xfrm>
            <a:off x="872924" y="6223021"/>
            <a:ext cx="851704" cy="354877"/>
          </a:xfrm>
          <a:prstGeom prst="rect">
            <a:avLst/>
          </a:prstGeom>
        </p:spPr>
      </p:pic>
      <p:sp>
        <p:nvSpPr>
          <p:cNvPr id="11" name="TextBox 10">
            <a:extLst>
              <a:ext uri="{FF2B5EF4-FFF2-40B4-BE49-F238E27FC236}">
                <a16:creationId xmlns:a16="http://schemas.microsoft.com/office/drawing/2014/main" id="{AE251EE5-A475-234B-AA8A-FC4E32A15543}"/>
              </a:ext>
            </a:extLst>
          </p:cNvPr>
          <p:cNvSpPr txBox="1"/>
          <p:nvPr userDrawn="1"/>
        </p:nvSpPr>
        <p:spPr>
          <a:xfrm>
            <a:off x="11168493" y="6322402"/>
            <a:ext cx="463588" cy="369332"/>
          </a:xfrm>
          <a:prstGeom prst="rect">
            <a:avLst/>
          </a:prstGeom>
          <a:noFill/>
        </p:spPr>
        <p:txBody>
          <a:bodyPr wrap="none" rtlCol="0">
            <a:spAutoFit/>
          </a:bodyPr>
          <a:lstStyle/>
          <a:p>
            <a:fld id="{213BC0C1-3B21-8A41-9948-8480536BE542}" type="slidenum">
              <a:rPr lang="en-US" sz="1800" b="0" smtClean="0"/>
              <a:t>‹Nr.›</a:t>
            </a:fld>
            <a:endParaRPr lang="en-US" sz="1800" b="0" dirty="0"/>
          </a:p>
        </p:txBody>
      </p:sp>
    </p:spTree>
    <p:extLst>
      <p:ext uri="{BB962C8B-B14F-4D97-AF65-F5344CB8AC3E}">
        <p14:creationId xmlns:p14="http://schemas.microsoft.com/office/powerpoint/2010/main" val="2050307136"/>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51" r:id="rId4"/>
    <p:sldLayoutId id="2147483657" r:id="rId5"/>
    <p:sldLayoutId id="2147483650" r:id="rId6"/>
    <p:sldLayoutId id="2147483653" r:id="rId7"/>
    <p:sldLayoutId id="2147483654" r:id="rId8"/>
    <p:sldLayoutId id="2147483655" r:id="rId9"/>
    <p:sldLayoutId id="2147483661" r:id="rId10"/>
    <p:sldLayoutId id="2147483662" r:id="rId11"/>
  </p:sldLayoutIdLst>
  <p:txStyles>
    <p:title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2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2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www.organic-world.net/"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hyperlink" Target="https://www.organic-world.net/yearbook/yearbook-2023/presentations.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hyperlink" Target="https://www.fibl.org/en/shop-en" TargetMode="External"/><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20.png"/><Relationship Id="rId5" Type="http://schemas.openxmlformats.org/officeDocument/2006/relationships/hyperlink" Target="https://statistics.fibl.org/" TargetMode="External"/><Relationship Id="rId4" Type="http://schemas.openxmlformats.org/officeDocument/2006/relationships/hyperlink" Target="http://www.organic-world.net/"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mailto:helga.willer@fibl.org" TargetMode="External"/><Relationship Id="rId2" Type="http://schemas.openxmlformats.org/officeDocument/2006/relationships/hyperlink" Target="http://www.organic-world.net/yearbook/yearbook-2022.html" TargetMode="Externa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organic-world.net/"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hyperlink" Target="https://statistics.fibl.org/" TargetMode="External"/><Relationship Id="rId2" Type="http://schemas.openxmlformats.org/officeDocument/2006/relationships/hyperlink" Target="mailto:helga.willer@fibl.org"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hyperlink" Target="http://www.fibl.org/" TargetMode="External"/><Relationship Id="rId13" Type="http://schemas.openxmlformats.org/officeDocument/2006/relationships/hyperlink" Target="https://twitter.com/fiblorg" TargetMode="External"/><Relationship Id="rId3" Type="http://schemas.openxmlformats.org/officeDocument/2006/relationships/image" Target="../media/image25.png"/><Relationship Id="rId7" Type="http://schemas.openxmlformats.org/officeDocument/2006/relationships/image" Target="../media/image27.jpeg"/><Relationship Id="rId12" Type="http://schemas.openxmlformats.org/officeDocument/2006/relationships/hyperlink" Target="https://www.fibl.org/en/index.html" TargetMode="External"/><Relationship Id="rId2" Type="http://schemas.openxmlformats.org/officeDocument/2006/relationships/hyperlink" Target="https://www.youtube.com/user/fiblfilm" TargetMode="External"/><Relationship Id="rId1" Type="http://schemas.openxmlformats.org/officeDocument/2006/relationships/slideLayout" Target="../slideLayouts/slideLayout6.xml"/><Relationship Id="rId6" Type="http://schemas.openxmlformats.org/officeDocument/2006/relationships/hyperlink" Target="https://www.linkedin.com/company/fibl-en" TargetMode="External"/><Relationship Id="rId11" Type="http://schemas.openxmlformats.org/officeDocument/2006/relationships/hyperlink" Target="http://www.bioaktuell.ch/" TargetMode="External"/><Relationship Id="rId5" Type="http://schemas.openxmlformats.org/officeDocument/2006/relationships/image" Target="../media/image26.png"/><Relationship Id="rId15" Type="http://schemas.openxmlformats.org/officeDocument/2006/relationships/image" Target="../media/image30.png"/><Relationship Id="rId10" Type="http://schemas.openxmlformats.org/officeDocument/2006/relationships/image" Target="../media/image29.png"/><Relationship Id="rId4" Type="http://schemas.openxmlformats.org/officeDocument/2006/relationships/hyperlink" Target="https://www.facebook.com/FiBLaktuell" TargetMode="External"/><Relationship Id="rId9" Type="http://schemas.openxmlformats.org/officeDocument/2006/relationships/image" Target="../media/image28.png"/><Relationship Id="rId14" Type="http://schemas.openxmlformats.org/officeDocument/2006/relationships/hyperlink" Target="https://www.facebook.com/FiBLnew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67">
            <a:extLst>
              <a:ext uri="{FF2B5EF4-FFF2-40B4-BE49-F238E27FC236}">
                <a16:creationId xmlns:a16="http://schemas.microsoft.com/office/drawing/2014/main" id="{45EE8A0E-DF48-024B-9A88-F711A0C14828}"/>
              </a:ext>
            </a:extLst>
          </p:cNvPr>
          <p:cNvSpPr>
            <a:spLocks noGrp="1"/>
          </p:cNvSpPr>
          <p:nvPr>
            <p:ph type="ctrTitle"/>
          </p:nvPr>
        </p:nvSpPr>
        <p:spPr>
          <a:xfrm>
            <a:off x="1145258" y="4111173"/>
            <a:ext cx="9835909" cy="928898"/>
          </a:xfrm>
        </p:spPr>
        <p:txBody>
          <a:bodyPr>
            <a:noAutofit/>
          </a:bodyPr>
          <a:lstStyle/>
          <a:p>
            <a:r>
              <a:rPr lang="en-GB" dirty="0"/>
              <a:t>Ökologische Landwirtschaft weltweit </a:t>
            </a:r>
            <a:r>
              <a:rPr lang="cs-CZ" dirty="0"/>
              <a:t>2021: </a:t>
            </a:r>
            <a:r>
              <a:rPr lang="en-GB" dirty="0"/>
              <a:t/>
            </a:r>
            <a:br>
              <a:rPr lang="en-GB" dirty="0"/>
            </a:br>
            <a:r>
              <a:rPr lang="en-GB" dirty="0" err="1" smtClean="0"/>
              <a:t>Infografiken</a:t>
            </a:r>
            <a:endParaRPr lang="en-GB" sz="2800" dirty="0"/>
          </a:p>
        </p:txBody>
      </p:sp>
      <p:sp>
        <p:nvSpPr>
          <p:cNvPr id="69" name="Subtitle 68">
            <a:extLst>
              <a:ext uri="{FF2B5EF4-FFF2-40B4-BE49-F238E27FC236}">
                <a16:creationId xmlns:a16="http://schemas.microsoft.com/office/drawing/2014/main" id="{BD52C387-AB0A-3942-9F3D-3537FEB8A3AD}"/>
              </a:ext>
            </a:extLst>
          </p:cNvPr>
          <p:cNvSpPr>
            <a:spLocks noGrp="1"/>
          </p:cNvSpPr>
          <p:nvPr>
            <p:ph type="subTitle" idx="1"/>
          </p:nvPr>
        </p:nvSpPr>
        <p:spPr/>
        <p:txBody>
          <a:bodyPr>
            <a:normAutofit/>
          </a:bodyPr>
          <a:lstStyle/>
          <a:p>
            <a:endParaRPr lang="en-US" dirty="0"/>
          </a:p>
        </p:txBody>
      </p:sp>
      <p:sp>
        <p:nvSpPr>
          <p:cNvPr id="70" name="Text Placeholder 69">
            <a:extLst>
              <a:ext uri="{FF2B5EF4-FFF2-40B4-BE49-F238E27FC236}">
                <a16:creationId xmlns:a16="http://schemas.microsoft.com/office/drawing/2014/main" id="{98FE71A9-53C0-454A-AEB3-ED65B591A137}"/>
              </a:ext>
            </a:extLst>
          </p:cNvPr>
          <p:cNvSpPr>
            <a:spLocks noGrp="1"/>
          </p:cNvSpPr>
          <p:nvPr>
            <p:ph type="body" sz="quarter" idx="18"/>
          </p:nvPr>
        </p:nvSpPr>
        <p:spPr/>
        <p:txBody>
          <a:bodyPr>
            <a:noAutofit/>
          </a:bodyPr>
          <a:lstStyle/>
          <a:p>
            <a:r>
              <a:rPr lang="en-GB" dirty="0"/>
              <a:t>Jan Trávníček</a:t>
            </a:r>
            <a:r>
              <a:rPr lang="cs-CZ" dirty="0"/>
              <a:t>, </a:t>
            </a:r>
            <a:r>
              <a:rPr lang="de-CH" dirty="0"/>
              <a:t>Bernhard </a:t>
            </a:r>
            <a:r>
              <a:rPr lang="de-CH" dirty="0" smtClean="0"/>
              <a:t>Schlatter und </a:t>
            </a:r>
            <a:r>
              <a:rPr lang="de-CH" dirty="0"/>
              <a:t>Helga Willer</a:t>
            </a:r>
            <a:endParaRPr lang="en-GB" dirty="0"/>
          </a:p>
        </p:txBody>
      </p:sp>
      <p:pic>
        <p:nvPicPr>
          <p:cNvPr id="49" name="Grafik 14">
            <a:extLst>
              <a:ext uri="{FF2B5EF4-FFF2-40B4-BE49-F238E27FC236}">
                <a16:creationId xmlns:a16="http://schemas.microsoft.com/office/drawing/2014/main" id="{D2843BBB-02E7-1E48-B2D4-5A25CCF91622}"/>
              </a:ext>
            </a:extLst>
          </p:cNvPr>
          <p:cNvPicPr>
            <a:picLocks noGrp="1" noChangeAspect="1"/>
          </p:cNvPicPr>
          <p:nvPr>
            <p:ph type="pic" sz="quarter" idx="19"/>
          </p:nvPr>
        </p:nvPicPr>
        <p:blipFill rotWithShape="1">
          <a:blip r:embed="rId3" cstate="screen">
            <a:extLst>
              <a:ext uri="{28A0092B-C50C-407E-A947-70E740481C1C}">
                <a14:useLocalDpi xmlns:a14="http://schemas.microsoft.com/office/drawing/2010/main"/>
              </a:ext>
            </a:extLst>
          </a:blip>
          <a:srcRect/>
          <a:stretch/>
        </p:blipFill>
        <p:spPr>
          <a:xfrm>
            <a:off x="-48445" y="1672111"/>
            <a:ext cx="3676214" cy="2195291"/>
          </a:xfrm>
          <a:prstGeom prst="rect">
            <a:avLst/>
          </a:prstGeom>
        </p:spPr>
      </p:pic>
      <p:pic>
        <p:nvPicPr>
          <p:cNvPr id="56" name="Grafik 16">
            <a:extLst>
              <a:ext uri="{FF2B5EF4-FFF2-40B4-BE49-F238E27FC236}">
                <a16:creationId xmlns:a16="http://schemas.microsoft.com/office/drawing/2014/main" id="{08599FA9-2452-484B-B0FA-40683C67FC22}"/>
              </a:ext>
            </a:extLst>
          </p:cNvPr>
          <p:cNvPicPr>
            <a:picLocks noGrp="1" noChangeAspect="1"/>
          </p:cNvPicPr>
          <p:nvPr>
            <p:ph type="pic" sz="quarter" idx="22"/>
          </p:nvPr>
        </p:nvPicPr>
        <p:blipFill rotWithShape="1">
          <a:blip r:embed="rId4" cstate="screen">
            <a:extLst>
              <a:ext uri="{28A0092B-C50C-407E-A947-70E740481C1C}">
                <a14:useLocalDpi xmlns:a14="http://schemas.microsoft.com/office/drawing/2010/main"/>
              </a:ext>
            </a:extLst>
          </a:blip>
          <a:srcRect/>
          <a:stretch/>
        </p:blipFill>
        <p:spPr>
          <a:xfrm>
            <a:off x="3646024" y="1672111"/>
            <a:ext cx="2488558" cy="2195291"/>
          </a:xfrm>
          <a:prstGeom prst="rect">
            <a:avLst/>
          </a:prstGeom>
        </p:spPr>
      </p:pic>
      <p:pic>
        <p:nvPicPr>
          <p:cNvPr id="60" name="Picture Placeholder 59">
            <a:extLst>
              <a:ext uri="{FF2B5EF4-FFF2-40B4-BE49-F238E27FC236}">
                <a16:creationId xmlns:a16="http://schemas.microsoft.com/office/drawing/2014/main" id="{6B236FDC-C19C-3341-A104-A37DA4597C30}"/>
              </a:ext>
            </a:extLst>
          </p:cNvPr>
          <p:cNvPicPr>
            <a:picLocks noGrp="1" noChangeAspect="1"/>
          </p:cNvPicPr>
          <p:nvPr>
            <p:ph type="pic" sz="quarter" idx="23"/>
          </p:nvPr>
        </p:nvPicPr>
        <p:blipFill rotWithShape="1">
          <a:blip r:embed="rId5" cstate="screen">
            <a:extLst>
              <a:ext uri="{28A0092B-C50C-407E-A947-70E740481C1C}">
                <a14:useLocalDpi xmlns:a14="http://schemas.microsoft.com/office/drawing/2010/main"/>
              </a:ext>
            </a:extLst>
          </a:blip>
          <a:srcRect/>
          <a:stretch/>
        </p:blipFill>
        <p:spPr>
          <a:xfrm>
            <a:off x="6130537" y="1672111"/>
            <a:ext cx="3619769" cy="2195291"/>
          </a:xfrm>
        </p:spPr>
      </p:pic>
      <p:pic>
        <p:nvPicPr>
          <p:cNvPr id="58" name="Grafik 15">
            <a:extLst>
              <a:ext uri="{FF2B5EF4-FFF2-40B4-BE49-F238E27FC236}">
                <a16:creationId xmlns:a16="http://schemas.microsoft.com/office/drawing/2014/main" id="{0DF6BE28-D9BF-0444-9713-F7AC3EE48CF1}"/>
              </a:ext>
            </a:extLst>
          </p:cNvPr>
          <p:cNvPicPr>
            <a:picLocks noGrp="1" noChangeAspect="1"/>
          </p:cNvPicPr>
          <p:nvPr>
            <p:ph type="pic" sz="quarter" idx="24"/>
          </p:nvPr>
        </p:nvPicPr>
        <p:blipFill rotWithShape="1">
          <a:blip r:embed="rId6" cstate="screen">
            <a:extLst>
              <a:ext uri="{28A0092B-C50C-407E-A947-70E740481C1C}">
                <a14:useLocalDpi xmlns:a14="http://schemas.microsoft.com/office/drawing/2010/main"/>
              </a:ext>
            </a:extLst>
          </a:blip>
          <a:srcRect/>
          <a:stretch/>
        </p:blipFill>
        <p:spPr>
          <a:prstGeom prst="rect">
            <a:avLst/>
          </a:prstGeom>
        </p:spPr>
      </p:pic>
      <p:sp>
        <p:nvSpPr>
          <p:cNvPr id="9" name="Textplatzhalter 2"/>
          <p:cNvSpPr txBox="1">
            <a:spLocks/>
          </p:cNvSpPr>
          <p:nvPr/>
        </p:nvSpPr>
        <p:spPr>
          <a:xfrm>
            <a:off x="1238491" y="6579036"/>
            <a:ext cx="7911014" cy="210567"/>
          </a:xfrm>
          <a:prstGeom prst="rect">
            <a:avLst/>
          </a:prstGeom>
        </p:spPr>
        <p:txBody>
          <a:bodyPr vert="horz" lIns="0" tIns="0" rIns="0" bIns="0" rtlCol="0" anchor="b">
            <a:noAutofit/>
          </a:bodyPr>
          <a:lstStyle>
            <a:lvl1pPr marL="0" marR="0" indent="0" algn="l" defTabSz="685800" rtl="0" eaLnBrk="1" fontAlgn="auto" latinLnBrk="0" hangingPunct="1">
              <a:lnSpc>
                <a:spcPct val="90000"/>
              </a:lnSpc>
              <a:spcBef>
                <a:spcPts val="750"/>
              </a:spcBef>
              <a:spcAft>
                <a:spcPts val="0"/>
              </a:spcAft>
              <a:buClr>
                <a:srgbClr val="006C8E"/>
              </a:buClr>
              <a:buSzTx/>
              <a:buFont typeface="Arial" panose="020B0604020202020204" pitchFamily="34" charset="0"/>
              <a:buNone/>
              <a:tabLst/>
              <a:defRPr sz="1200" b="0" kern="1200" spc="0" baseline="0">
                <a:solidFill>
                  <a:schemeClr val="tx1"/>
                </a:solidFill>
                <a:latin typeface="+mn-lt"/>
                <a:ea typeface="+mn-ea"/>
                <a:cs typeface="+mn-cs"/>
              </a:defRPr>
            </a:lvl1pPr>
            <a:lvl2pPr marL="270000" indent="-171450" algn="l" defTabSz="685800" rtl="0" eaLnBrk="1" latinLnBrk="0" hangingPunct="1">
              <a:lnSpc>
                <a:spcPct val="100000"/>
              </a:lnSpc>
              <a:spcBef>
                <a:spcPts val="400"/>
              </a:spcBef>
              <a:buClr>
                <a:srgbClr val="006C8E"/>
              </a:buClr>
              <a:buFont typeface="Arial" panose="020B0604020202020204" pitchFamily="34" charset="0"/>
              <a:buChar char="•"/>
              <a:defRPr sz="2000" kern="1200" spc="20" baseline="0">
                <a:solidFill>
                  <a:schemeClr val="tx1"/>
                </a:solidFill>
                <a:latin typeface="+mn-lt"/>
                <a:ea typeface="+mn-ea"/>
                <a:cs typeface="+mn-cs"/>
              </a:defRPr>
            </a:lvl2pPr>
            <a:lvl3pPr marL="540000" indent="-171450" algn="l" defTabSz="685800" rtl="0" eaLnBrk="1" latinLnBrk="0" hangingPunct="1">
              <a:lnSpc>
                <a:spcPct val="100000"/>
              </a:lnSpc>
              <a:spcBef>
                <a:spcPts val="400"/>
              </a:spcBef>
              <a:buClr>
                <a:srgbClr val="006C8E"/>
              </a:buClr>
              <a:buFont typeface="Arial" panose="020B0604020202020204" pitchFamily="34" charset="0"/>
              <a:buChar char="•"/>
              <a:defRPr sz="2000" kern="1200" spc="20" baseline="0">
                <a:solidFill>
                  <a:schemeClr val="tx1"/>
                </a:solidFill>
                <a:latin typeface="+mn-lt"/>
                <a:ea typeface="+mn-ea"/>
                <a:cs typeface="+mn-cs"/>
              </a:defRPr>
            </a:lvl3pPr>
            <a:lvl4pPr marL="540000" indent="-171450" algn="l" defTabSz="685800" rtl="0" eaLnBrk="1" latinLnBrk="0" hangingPunct="1">
              <a:lnSpc>
                <a:spcPct val="100000"/>
              </a:lnSpc>
              <a:spcBef>
                <a:spcPts val="400"/>
              </a:spcBef>
              <a:buClr>
                <a:srgbClr val="006C8E"/>
              </a:buClr>
              <a:buFont typeface="Symbol" panose="05050102010706020507" pitchFamily="18" charset="2"/>
              <a:buChar char="-"/>
              <a:defRPr sz="1800" kern="1200">
                <a:solidFill>
                  <a:schemeClr val="tx1"/>
                </a:solidFill>
                <a:latin typeface="+mn-lt"/>
                <a:ea typeface="+mn-ea"/>
                <a:cs typeface="+mn-cs"/>
              </a:defRPr>
            </a:lvl4pPr>
            <a:lvl5pPr marL="0" indent="0" algn="l" defTabSz="685800" rtl="0" eaLnBrk="1" latinLnBrk="0" hangingPunct="1">
              <a:lnSpc>
                <a:spcPct val="100000"/>
              </a:lnSpc>
              <a:spcBef>
                <a:spcPts val="800"/>
              </a:spcBef>
              <a:buClr>
                <a:srgbClr val="006C8E"/>
              </a:buClr>
              <a:buFont typeface="Arial" panose="020B0604020202020204" pitchFamily="34" charset="0"/>
              <a:buNone/>
              <a:defRPr sz="1600" kern="1200" spc="2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altLang="de-DE" dirty="0"/>
              <a:t>© FiBL, </a:t>
            </a:r>
            <a:r>
              <a:rPr lang="en-GB" altLang="de-DE" dirty="0" smtClean="0"/>
              <a:t>Februar 2023 </a:t>
            </a:r>
            <a:endParaRPr lang="en-GB" dirty="0"/>
          </a:p>
        </p:txBody>
      </p:sp>
    </p:spTree>
    <p:extLst>
      <p:ext uri="{BB962C8B-B14F-4D97-AF65-F5344CB8AC3E}">
        <p14:creationId xmlns:p14="http://schemas.microsoft.com/office/powerpoint/2010/main" val="2240739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158" y="0"/>
            <a:ext cx="8968583" cy="6858000"/>
          </a:xfrm>
          <a:prstGeom prst="rect">
            <a:avLst/>
          </a:prstGeom>
        </p:spPr>
      </p:pic>
    </p:spTree>
    <p:extLst>
      <p:ext uri="{BB962C8B-B14F-4D97-AF65-F5344CB8AC3E}">
        <p14:creationId xmlns:p14="http://schemas.microsoft.com/office/powerpoint/2010/main" val="1046089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533" y="0"/>
            <a:ext cx="8968583" cy="6858000"/>
          </a:xfrm>
          <a:prstGeom prst="rect">
            <a:avLst/>
          </a:prstGeom>
        </p:spPr>
      </p:pic>
    </p:spTree>
    <p:extLst>
      <p:ext uri="{BB962C8B-B14F-4D97-AF65-F5344CB8AC3E}">
        <p14:creationId xmlns:p14="http://schemas.microsoft.com/office/powerpoint/2010/main" val="1679229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8"/>
          <p:cNvSpPr>
            <a:spLocks noGrp="1" noChangeArrowheads="1"/>
          </p:cNvSpPr>
          <p:nvPr>
            <p:ph type="title"/>
          </p:nvPr>
        </p:nvSpPr>
        <p:spPr>
          <a:xfrm>
            <a:off x="423584" y="404813"/>
            <a:ext cx="10544732" cy="629700"/>
          </a:xfrm>
        </p:spPr>
        <p:txBody>
          <a:bodyPr>
            <a:normAutofit fontScale="90000"/>
          </a:bodyPr>
          <a:lstStyle/>
          <a:p>
            <a:r>
              <a:rPr lang="en-US" sz="2300" dirty="0"/>
              <a:t>Biolandbau weltweit: Die wichtigsten Ergebnisse der </a:t>
            </a:r>
            <a:r>
              <a:rPr lang="en-US" sz="2300" dirty="0" smtClean="0"/>
              <a:t>FiBL-</a:t>
            </a:r>
            <a:r>
              <a:rPr lang="en-US" sz="2300" dirty="0" err="1" smtClean="0"/>
              <a:t>Erhebung</a:t>
            </a:r>
            <a:r>
              <a:rPr lang="en-US" sz="2300" dirty="0" smtClean="0"/>
              <a:t> </a:t>
            </a:r>
            <a:r>
              <a:rPr lang="en-US" sz="2300" dirty="0"/>
              <a:t>zum Biolandbau weltweit </a:t>
            </a:r>
            <a:r>
              <a:rPr lang="cs-CZ" sz="2300" dirty="0" smtClean="0"/>
              <a:t>2023</a:t>
            </a:r>
            <a:endParaRPr lang="de-DE" sz="2300" dirty="0"/>
          </a:p>
        </p:txBody>
      </p:sp>
      <p:sp>
        <p:nvSpPr>
          <p:cNvPr id="8" name="Content Placeholder 7"/>
          <p:cNvSpPr>
            <a:spLocks noGrp="1"/>
          </p:cNvSpPr>
          <p:nvPr>
            <p:ph idx="1"/>
          </p:nvPr>
        </p:nvSpPr>
        <p:spPr/>
        <p:txBody>
          <a:bodyPr>
            <a:normAutofit fontScale="92500"/>
          </a:bodyPr>
          <a:lstStyle/>
          <a:p>
            <a:pPr marL="342900" indent="-342900">
              <a:defRPr/>
            </a:pPr>
            <a:r>
              <a:rPr lang="en-GB" sz="1800" kern="0" dirty="0" smtClean="0"/>
              <a:t>Die </a:t>
            </a:r>
            <a:r>
              <a:rPr lang="en-GB" sz="1800" kern="0" dirty="0" err="1" smtClean="0"/>
              <a:t>Daten</a:t>
            </a:r>
            <a:r>
              <a:rPr lang="en-GB" sz="1800" kern="0" dirty="0" smtClean="0"/>
              <a:t> </a:t>
            </a:r>
            <a:r>
              <a:rPr lang="en-GB" sz="1800" kern="0" dirty="0" err="1" smtClean="0"/>
              <a:t>wurden</a:t>
            </a:r>
            <a:r>
              <a:rPr lang="en-GB" sz="1800" kern="0" dirty="0" smtClean="0"/>
              <a:t> </a:t>
            </a:r>
            <a:r>
              <a:rPr lang="en-GB" sz="1800" kern="0" dirty="0" err="1" smtClean="0"/>
              <a:t>zusammengestellt</a:t>
            </a:r>
            <a:r>
              <a:rPr lang="en-GB" sz="1800" kern="0" dirty="0" smtClean="0"/>
              <a:t> </a:t>
            </a:r>
            <a:r>
              <a:rPr lang="en-GB" sz="1800" kern="0" dirty="0"/>
              <a:t>vom Forschungsinstitut für biologischen Landbau (FiBL), Frick, Schweiz, basierend auf nationalen Datenquellen und Daten von Zertifizierern. </a:t>
            </a:r>
          </a:p>
          <a:p>
            <a:pPr marL="342900" indent="-342900">
              <a:defRPr/>
            </a:pPr>
            <a:r>
              <a:rPr lang="en-GB" sz="1800" kern="0" dirty="0"/>
              <a:t>Die Daten wurden im Februar </a:t>
            </a:r>
            <a:r>
              <a:rPr lang="cs-CZ" sz="1800" kern="0" dirty="0"/>
              <a:t>2023 </a:t>
            </a:r>
            <a:r>
              <a:rPr lang="en-GB" sz="1800" kern="0" dirty="0" err="1" smtClean="0"/>
              <a:t>im</a:t>
            </a:r>
            <a:r>
              <a:rPr lang="en-GB" sz="1800" kern="0" dirty="0" smtClean="0"/>
              <a:t> </a:t>
            </a:r>
            <a:r>
              <a:rPr lang="en-GB" sz="1800" kern="0" dirty="0" err="1" smtClean="0"/>
              <a:t>Jahrbuch</a:t>
            </a:r>
            <a:r>
              <a:rPr lang="en-GB" sz="1800" kern="0" dirty="0" smtClean="0"/>
              <a:t>  “The </a:t>
            </a:r>
            <a:r>
              <a:rPr lang="en-GB" sz="1800" kern="0" dirty="0"/>
              <a:t>World of Organic </a:t>
            </a:r>
            <a:r>
              <a:rPr lang="en-GB" sz="1800" kern="0" dirty="0" smtClean="0"/>
              <a:t>Agriculture. </a:t>
            </a:r>
            <a:r>
              <a:rPr lang="en-GB" sz="1800" kern="0" dirty="0"/>
              <a:t>Statistics and Emerging Trends </a:t>
            </a:r>
            <a:r>
              <a:rPr lang="cs-CZ" sz="1800" kern="0" dirty="0"/>
              <a:t>2023</a:t>
            </a:r>
            <a:r>
              <a:rPr lang="en-GB" sz="1800" kern="0" dirty="0" smtClean="0"/>
              <a:t>.” </a:t>
            </a:r>
            <a:r>
              <a:rPr lang="en-GB" sz="1800" kern="0" dirty="0" err="1" smtClean="0"/>
              <a:t>veröffentlicht</a:t>
            </a:r>
            <a:r>
              <a:rPr lang="en-GB" sz="1800" kern="0" dirty="0" smtClean="0"/>
              <a:t>.  </a:t>
            </a:r>
            <a:endParaRPr lang="en-GB" sz="1800" kern="0" dirty="0"/>
          </a:p>
          <a:p>
            <a:pPr marL="342900" indent="-342900">
              <a:defRPr/>
            </a:pPr>
            <a:r>
              <a:rPr lang="en-GB" sz="1800" kern="0" dirty="0" err="1" smtClean="0"/>
              <a:t>Informationen</a:t>
            </a:r>
            <a:r>
              <a:rPr lang="en-GB" sz="1800" kern="0" dirty="0" smtClean="0"/>
              <a:t> </a:t>
            </a:r>
            <a:r>
              <a:rPr lang="en-GB" sz="1800" kern="0" dirty="0"/>
              <a:t>finden Sie unter </a:t>
            </a:r>
            <a:r>
              <a:rPr lang="en-GB" sz="1800" kern="0" dirty="0">
                <a:hlinkClick r:id="rId3"/>
              </a:rPr>
              <a:t>www.organic-world.net.</a:t>
            </a:r>
            <a:endParaRPr lang="de-CH" sz="1800" kern="0" dirty="0"/>
          </a:p>
          <a:p>
            <a:pPr marL="342900" indent="-342900">
              <a:defRPr/>
            </a:pPr>
            <a:r>
              <a:rPr lang="de-CH" sz="1800" kern="0" dirty="0"/>
              <a:t>Diese Präsentation ist online verfügbar unter: </a:t>
            </a:r>
            <a:r>
              <a:rPr lang="de-CH" sz="1800" kern="0" dirty="0">
                <a:hlinkClick r:id="rId4"/>
              </a:rPr>
              <a:t>https://</a:t>
            </a:r>
            <a:r>
              <a:rPr lang="de-CH" sz="1800" kern="0" dirty="0" smtClean="0">
                <a:hlinkClick r:id="rId4"/>
              </a:rPr>
              <a:t>www.organic-world.net/yearbook/yearbook-2023/presentations.html</a:t>
            </a:r>
            <a:r>
              <a:rPr lang="de-CH" sz="1800" kern="0" dirty="0" smtClean="0"/>
              <a:t>  </a:t>
            </a:r>
            <a:endParaRPr lang="cs-CZ" sz="1800" kern="0" dirty="0"/>
          </a:p>
          <a:p>
            <a:pPr marL="342900" indent="-342900">
              <a:defRPr/>
            </a:pPr>
            <a:r>
              <a:rPr lang="de-CH" sz="1800" kern="0" dirty="0"/>
              <a:t>Texte und Graphiken: </a:t>
            </a:r>
            <a:r>
              <a:rPr lang="de-CH" sz="1800" dirty="0"/>
              <a:t>Helga Willer, Bernhard Schlatter, </a:t>
            </a:r>
            <a:r>
              <a:rPr lang="en-GB" sz="1800" dirty="0"/>
              <a:t>Jan </a:t>
            </a:r>
            <a:r>
              <a:rPr lang="en-GB" sz="1800" dirty="0" smtClean="0"/>
              <a:t>Trávníček, </a:t>
            </a:r>
            <a:r>
              <a:rPr lang="de-CH" sz="1800" kern="0" dirty="0" smtClean="0"/>
              <a:t>Forschungsinstitut </a:t>
            </a:r>
            <a:r>
              <a:rPr lang="de-CH" sz="1800" kern="0" dirty="0"/>
              <a:t>für biologischen Landbau (FiBL), Frick, Schweiz </a:t>
            </a:r>
          </a:p>
          <a:p>
            <a:pPr marL="342900" indent="-342900">
              <a:defRPr/>
            </a:pPr>
            <a:r>
              <a:rPr lang="en-GB" sz="1800" kern="0" dirty="0"/>
              <a:t>Kontakt: Helga Willer, helga.willer@fibl.org, Forschungsinstitut für biologischen Landbau (</a:t>
            </a:r>
            <a:r>
              <a:rPr lang="en-GB" sz="1800" kern="0" dirty="0" err="1"/>
              <a:t>FiBL</a:t>
            </a:r>
            <a:r>
              <a:rPr lang="en-GB" sz="1800" kern="0" dirty="0"/>
              <a:t>), Frick, Schweiz</a:t>
            </a:r>
          </a:p>
          <a:p>
            <a:pPr>
              <a:defRPr/>
            </a:pPr>
            <a:r>
              <a:rPr lang="en-GB" sz="1800" kern="0" dirty="0"/>
              <a:t>© Forschungsinstitut für biologischen Landbau (FiBL), </a:t>
            </a:r>
            <a:r>
              <a:rPr lang="de-CH" sz="1800" kern="0" dirty="0"/>
              <a:t>Frick, Schweiz, </a:t>
            </a:r>
            <a:r>
              <a:rPr lang="de-CH" sz="1800" kern="0" dirty="0" smtClean="0"/>
              <a:t>Februar </a:t>
            </a:r>
            <a:r>
              <a:rPr lang="cs-CZ" sz="1800" kern="0" dirty="0"/>
              <a:t>2023</a:t>
            </a:r>
            <a:endParaRPr lang="de-CH" sz="1800" kern="0" dirty="0"/>
          </a:p>
          <a:p>
            <a:pPr marL="0" indent="0">
              <a:lnSpc>
                <a:spcPct val="110000"/>
              </a:lnSpc>
              <a:buNone/>
              <a:defRPr/>
            </a:pPr>
            <a:endParaRPr lang="de-CH" sz="1300" kern="0" dirty="0"/>
          </a:p>
          <a:p>
            <a:pPr marL="0" indent="0">
              <a:lnSpc>
                <a:spcPct val="110000"/>
              </a:lnSpc>
              <a:buNone/>
              <a:defRPr/>
            </a:pPr>
            <a:r>
              <a:rPr lang="de-CH" sz="1300" kern="0" dirty="0" err="1"/>
              <a:t>*Zitat</a:t>
            </a:r>
            <a:r>
              <a:rPr lang="de-CH" sz="1300" kern="0" dirty="0"/>
              <a:t>: </a:t>
            </a:r>
            <a:r>
              <a:rPr lang="en-GB" sz="1300" dirty="0"/>
              <a:t>Willer, </a:t>
            </a:r>
            <a:r>
              <a:rPr lang="en-GB" sz="1300" dirty="0" smtClean="0"/>
              <a:t>Helga, Bernhard </a:t>
            </a:r>
            <a:r>
              <a:rPr lang="en-GB" sz="1300" dirty="0"/>
              <a:t>Schlatter und </a:t>
            </a:r>
            <a:r>
              <a:rPr lang="en-GB" sz="1300" dirty="0" smtClean="0"/>
              <a:t>Jan Trávníček (Eds</a:t>
            </a:r>
            <a:r>
              <a:rPr lang="en-GB" sz="1300" dirty="0"/>
              <a:t>.) (</a:t>
            </a:r>
            <a:r>
              <a:rPr lang="en-GB" sz="1300" dirty="0" smtClean="0"/>
              <a:t>2023): </a:t>
            </a:r>
            <a:r>
              <a:rPr lang="en-GB" sz="1300" dirty="0"/>
              <a:t>The World of Organic Agriculture. Statistics and Emerging Trends </a:t>
            </a:r>
            <a:r>
              <a:rPr lang="cs-CZ" sz="1300" dirty="0"/>
              <a:t>2023</a:t>
            </a:r>
            <a:r>
              <a:rPr lang="en-GB" sz="1300" dirty="0"/>
              <a:t>. Forschungsinstitut für biologischen </a:t>
            </a:r>
            <a:r>
              <a:rPr lang="en-GB" sz="1300" dirty="0" smtClean="0"/>
              <a:t>Landbau </a:t>
            </a:r>
            <a:r>
              <a:rPr lang="en-GB" sz="1300" dirty="0"/>
              <a:t>FiBL, Frick, und IFOAM - Organics International, Bonn. </a:t>
            </a:r>
            <a:r>
              <a:rPr lang="en-GB" sz="1300" dirty="0" smtClean="0"/>
              <a:t>www.organic-world.net</a:t>
            </a:r>
            <a:endParaRPr lang="de-CH" sz="1300" kern="0" dirty="0"/>
          </a:p>
          <a:p>
            <a:pPr marL="0" indent="0">
              <a:buNone/>
              <a:defRPr/>
            </a:pPr>
            <a:endParaRPr lang="en-GB" sz="1800" kern="0" dirty="0"/>
          </a:p>
        </p:txBody>
      </p:sp>
    </p:spTree>
    <p:extLst>
      <p:ext uri="{BB962C8B-B14F-4D97-AF65-F5344CB8AC3E}">
        <p14:creationId xmlns:p14="http://schemas.microsoft.com/office/powerpoint/2010/main" val="1473432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de-CH" altLang="de-DE"/>
              <a:t>Danksagung</a:t>
            </a:r>
            <a:endParaRPr lang="de-CH" altLang="de-DE" dirty="0"/>
          </a:p>
        </p:txBody>
      </p:sp>
      <p:sp>
        <p:nvSpPr>
          <p:cNvPr id="7171" name="Rectangle 3"/>
          <p:cNvSpPr>
            <a:spLocks noGrp="1" noChangeArrowheads="1"/>
          </p:cNvSpPr>
          <p:nvPr>
            <p:ph idx="1"/>
          </p:nvPr>
        </p:nvSpPr>
        <p:spPr/>
        <p:txBody>
          <a:bodyPr>
            <a:normAutofit fontScale="92500" lnSpcReduction="10000"/>
          </a:bodyPr>
          <a:lstStyle/>
          <a:p>
            <a:r>
              <a:rPr lang="de-DE" altLang="de-DE" dirty="0"/>
              <a:t>Das Schweizer Staatssekretariat für </a:t>
            </a:r>
            <a:br>
              <a:rPr lang="de-DE" altLang="de-DE" dirty="0"/>
            </a:br>
            <a:r>
              <a:rPr lang="de-DE" altLang="de-DE" dirty="0" err="1"/>
              <a:t>Wirtschaft </a:t>
            </a:r>
            <a:r>
              <a:rPr lang="de-DE" altLang="de-DE" dirty="0"/>
              <a:t>(SECO)</a:t>
            </a:r>
            <a:br>
              <a:rPr lang="de-DE" altLang="de-DE" dirty="0"/>
            </a:br>
            <a:endParaRPr lang="de-DE" altLang="de-DE" dirty="0"/>
          </a:p>
          <a:p>
            <a:r>
              <a:rPr lang="en-GB" altLang="de-DE" dirty="0"/>
              <a:t>Coop </a:t>
            </a:r>
            <a:r>
              <a:rPr lang="en-GB" altLang="de-DE" dirty="0"/>
              <a:t>F</a:t>
            </a:r>
            <a:r>
              <a:rPr lang="en-GB" altLang="de-DE" dirty="0" smtClean="0"/>
              <a:t>onds für Nachhaltigkeit</a:t>
            </a:r>
            <a:r>
              <a:rPr lang="en-GB" altLang="de-DE" dirty="0"/>
              <a:t/>
            </a:r>
            <a:br>
              <a:rPr lang="en-GB" altLang="de-DE" dirty="0"/>
            </a:br>
            <a:endParaRPr lang="de-DE" altLang="de-DE" dirty="0"/>
          </a:p>
          <a:p>
            <a:r>
              <a:rPr lang="de-DE" altLang="de-DE" dirty="0"/>
              <a:t>NürnbergMesse, die </a:t>
            </a:r>
            <a:r>
              <a:rPr lang="de-DE" altLang="de-DE" dirty="0" err="1"/>
              <a:t>Organisatoren </a:t>
            </a:r>
            <a:r>
              <a:rPr lang="de-DE" altLang="de-DE" dirty="0"/>
              <a:t>der BIOFACH</a:t>
            </a:r>
            <a:br>
              <a:rPr lang="de-DE" altLang="de-DE" dirty="0"/>
            </a:br>
            <a:endParaRPr lang="de-DE" altLang="de-DE" dirty="0"/>
          </a:p>
          <a:p>
            <a:r>
              <a:rPr lang="de-DE" altLang="de-DE" dirty="0"/>
              <a:t>IFOAM - Internationale Vereinigung für biologische Landwirtschaft</a:t>
            </a:r>
            <a:br>
              <a:rPr lang="de-DE" altLang="de-DE" dirty="0"/>
            </a:br>
            <a:r>
              <a:rPr lang="de-DE" altLang="de-DE" dirty="0"/>
              <a:t/>
            </a:r>
            <a:br>
              <a:rPr lang="de-DE" altLang="de-DE" dirty="0"/>
            </a:br>
            <a:r>
              <a:rPr lang="de-DE" altLang="de-DE" dirty="0"/>
              <a:t/>
            </a:r>
            <a:br>
              <a:rPr lang="de-DE" altLang="de-DE" dirty="0"/>
            </a:br>
            <a:r>
              <a:rPr lang="de-DE" altLang="de-DE" dirty="0"/>
              <a:t/>
            </a:r>
            <a:br>
              <a:rPr lang="de-DE" altLang="de-DE" dirty="0"/>
            </a:br>
            <a:endParaRPr lang="de-DE" altLang="de-DE" dirty="0"/>
          </a:p>
          <a:p>
            <a:r>
              <a:rPr lang="de-DE" altLang="de-DE" dirty="0"/>
              <a:t>Mehr als 200 Expertinnen und Experten aus allen Teilen der Welt haben an der </a:t>
            </a:r>
            <a:r>
              <a:rPr lang="de-DE" altLang="de-DE" dirty="0" smtClean="0"/>
              <a:t>FiBL-Erhebung </a:t>
            </a:r>
            <a:r>
              <a:rPr lang="cs-CZ" altLang="de-DE" dirty="0"/>
              <a:t>2023 </a:t>
            </a:r>
            <a:r>
              <a:rPr lang="de-DE" altLang="de-DE" dirty="0" err="1"/>
              <a:t>mitgewirkt</a:t>
            </a:r>
            <a:r>
              <a:rPr lang="de-DE" altLang="de-DE" dirty="0"/>
              <a:t>.</a:t>
            </a:r>
          </a:p>
        </p:txBody>
      </p:sp>
      <p:pic>
        <p:nvPicPr>
          <p:cNvPr id="7173" name="Grafik 6"/>
          <p:cNvPicPr>
            <a:picLocks noChangeAspect="1"/>
          </p:cNvPicPr>
          <p:nvPr/>
        </p:nvPicPr>
        <p:blipFill>
          <a:blip r:embed="rId3">
            <a:extLst>
              <a:ext uri="{28A0092B-C50C-407E-A947-70E740481C1C}">
                <a14:useLocalDpi xmlns:a14="http://schemas.microsoft.com/office/drawing/2010/main"/>
              </a:ext>
            </a:extLst>
          </a:blip>
          <a:srcRect l="27657" t="39049" r="42056" b="30476"/>
          <a:stretch>
            <a:fillRect/>
          </a:stretch>
        </p:blipFill>
        <p:spPr bwMode="auto">
          <a:xfrm>
            <a:off x="7551374" y="2872334"/>
            <a:ext cx="1440000" cy="71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7"/>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51374" y="1339264"/>
            <a:ext cx="1440000" cy="76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mage result for coop switzerland"/>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10266" t="19023" r="9772" b="21266"/>
          <a:stretch/>
        </p:blipFill>
        <p:spPr bwMode="auto">
          <a:xfrm>
            <a:off x="7551374" y="2340087"/>
            <a:ext cx="1440000" cy="489600"/>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551374" y="3668937"/>
            <a:ext cx="1440000" cy="800000"/>
          </a:xfrm>
          <a:prstGeom prst="rect">
            <a:avLst/>
          </a:prstGeom>
        </p:spPr>
      </p:pic>
      <p:pic>
        <p:nvPicPr>
          <p:cNvPr id="8" name="Graphic 7">
            <a:extLst>
              <a:ext uri="{FF2B5EF4-FFF2-40B4-BE49-F238E27FC236}">
                <a16:creationId xmlns:a16="http://schemas.microsoft.com/office/drawing/2014/main" id="{79B0458A-601F-40EF-AFA9-11573ADCE21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019301" y="6258616"/>
            <a:ext cx="628649" cy="370092"/>
          </a:xfrm>
          <a:prstGeom prst="rect">
            <a:avLst/>
          </a:prstGeom>
        </p:spPr>
      </p:pic>
    </p:spTree>
    <p:extLst>
      <p:ext uri="{BB962C8B-B14F-4D97-AF65-F5344CB8AC3E}">
        <p14:creationId xmlns:p14="http://schemas.microsoft.com/office/powerpoint/2010/main" val="2796979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a:bodyPr>
          <a:lstStyle/>
          <a:p>
            <a:r>
              <a:rPr lang="de-CH" altLang="en-US" dirty="0"/>
              <a:t>Die Welt der ökologischen </a:t>
            </a:r>
            <a:r>
              <a:rPr lang="de-CH" altLang="en-US" dirty="0" err="1"/>
              <a:t>Landwirtschaft </a:t>
            </a:r>
            <a:r>
              <a:rPr lang="cs-CZ" altLang="en-US" dirty="0"/>
              <a:t>2023</a:t>
            </a:r>
            <a:endParaRPr lang="de-CH" altLang="en-US" dirty="0"/>
          </a:p>
        </p:txBody>
      </p:sp>
      <p:sp>
        <p:nvSpPr>
          <p:cNvPr id="9" name="Rectangle 3"/>
          <p:cNvSpPr>
            <a:spLocks noGrp="1" noChangeArrowheads="1"/>
          </p:cNvSpPr>
          <p:nvPr>
            <p:ph sz="half" idx="1"/>
          </p:nvPr>
        </p:nvSpPr>
        <p:spPr>
          <a:xfrm>
            <a:off x="711201" y="1484314"/>
            <a:ext cx="6769369" cy="4681537"/>
          </a:xfrm>
        </p:spPr>
        <p:txBody>
          <a:bodyPr>
            <a:normAutofit lnSpcReduction="10000"/>
          </a:bodyPr>
          <a:lstStyle/>
          <a:p>
            <a:r>
              <a:rPr lang="de-CH" sz="2400" dirty="0"/>
              <a:t>Die </a:t>
            </a:r>
            <a:r>
              <a:rPr lang="de-CH" sz="2400" dirty="0" smtClean="0"/>
              <a:t>24. Ausgabe von </a:t>
            </a:r>
            <a:r>
              <a:rPr lang="de-CH" sz="2400" dirty="0"/>
              <a:t>"The World of Organic Agriculture" wurde im Februar </a:t>
            </a:r>
            <a:r>
              <a:rPr lang="cs-CZ" sz="2400" dirty="0"/>
              <a:t>2023 </a:t>
            </a:r>
            <a:r>
              <a:rPr lang="de-CH" sz="2400" dirty="0"/>
              <a:t>vom FiBL und IFOAM - Organics International </a:t>
            </a:r>
            <a:r>
              <a:rPr lang="de-CH" sz="2400" dirty="0" err="1"/>
              <a:t>veröffentlicht</a:t>
            </a:r>
            <a:r>
              <a:rPr lang="de-CH" sz="2400" dirty="0"/>
              <a:t>.</a:t>
            </a:r>
          </a:p>
          <a:p>
            <a:r>
              <a:rPr lang="de-CH" sz="2400" dirty="0" err="1"/>
              <a:t>Tabellen mit </a:t>
            </a:r>
            <a:r>
              <a:rPr lang="de-CH" sz="2400" dirty="0"/>
              <a:t>Daten</a:t>
            </a:r>
          </a:p>
          <a:p>
            <a:r>
              <a:rPr lang="de-CH" sz="2400" dirty="0" err="1"/>
              <a:t>Berichte über </a:t>
            </a:r>
            <a:r>
              <a:rPr lang="de-CH" sz="2400" dirty="0"/>
              <a:t>Länder und </a:t>
            </a:r>
            <a:r>
              <a:rPr lang="de-CH" sz="2400" dirty="0" err="1"/>
              <a:t>Kontinente</a:t>
            </a:r>
            <a:endParaRPr lang="de-CH" sz="2400" dirty="0"/>
          </a:p>
          <a:p>
            <a:r>
              <a:rPr lang="de-CH" sz="2400" dirty="0"/>
              <a:t>Märkte, </a:t>
            </a:r>
            <a:r>
              <a:rPr lang="de-CH" sz="2400" dirty="0" smtClean="0"/>
              <a:t>Gesetzgebungen, </a:t>
            </a:r>
            <a:r>
              <a:rPr lang="de-CH" sz="2400" dirty="0"/>
              <a:t>politische Unterstützung</a:t>
            </a:r>
          </a:p>
          <a:p>
            <a:r>
              <a:rPr lang="de-CH" sz="2400" dirty="0"/>
              <a:t>Das Buch </a:t>
            </a:r>
            <a:r>
              <a:rPr lang="de-CH" sz="2400" dirty="0" err="1"/>
              <a:t>kann bestellt oder heruntergeladen </a:t>
            </a:r>
            <a:r>
              <a:rPr lang="de-CH" sz="2400" dirty="0"/>
              <a:t>werden unter (</a:t>
            </a:r>
            <a:r>
              <a:rPr lang="de-CH" sz="2400" dirty="0" err="1"/>
              <a:t>Artikelnummer </a:t>
            </a:r>
            <a:r>
              <a:rPr lang="de-CH" sz="2400" dirty="0"/>
              <a:t>1254): </a:t>
            </a:r>
            <a:r>
              <a:rPr lang="cs-CZ" sz="2400" dirty="0">
                <a:hlinkClick r:id="rId3"/>
              </a:rPr>
              <a:t>https:</a:t>
            </a:r>
            <a:r>
              <a:rPr lang="cs-CZ" sz="2400" dirty="0"/>
              <a:t>//www.fibl.org/en/shop-en </a:t>
            </a:r>
            <a:r>
              <a:rPr lang="de-CH" sz="2400" dirty="0"/>
              <a:t/>
            </a:r>
            <a:br>
              <a:rPr lang="de-CH" sz="2400" dirty="0"/>
            </a:br>
            <a:endParaRPr lang="de-CH" sz="2400" dirty="0"/>
          </a:p>
          <a:p>
            <a:r>
              <a:rPr lang="de-CH" altLang="en-US" sz="2400" dirty="0">
                <a:hlinkClick r:id="rId4"/>
              </a:rPr>
              <a:t>www.organic-world.net</a:t>
            </a:r>
            <a:endParaRPr lang="de-CH" altLang="en-US" sz="2400" dirty="0"/>
          </a:p>
          <a:p>
            <a:r>
              <a:rPr lang="de-CH" altLang="en-US" sz="2400" dirty="0">
                <a:hlinkClick r:id="rId5"/>
              </a:rPr>
              <a:t>https://statistics.fibl.org </a:t>
            </a:r>
          </a:p>
          <a:p>
            <a:endParaRPr lang="de-CH" sz="2400" dirty="0"/>
          </a:p>
        </p:txBody>
      </p:sp>
      <p:pic>
        <p:nvPicPr>
          <p:cNvPr id="3" name="Grafik 2"/>
          <p:cNvPicPr>
            <a:picLocks noChangeAspect="1"/>
          </p:cNvPicPr>
          <p:nvPr/>
        </p:nvPicPr>
        <p:blipFill>
          <a:blip r:embed="rId6"/>
          <a:stretch>
            <a:fillRect/>
          </a:stretch>
        </p:blipFill>
        <p:spPr>
          <a:xfrm>
            <a:off x="8324761" y="927100"/>
            <a:ext cx="3212451" cy="4883271"/>
          </a:xfrm>
          <a:prstGeom prst="rect">
            <a:avLst/>
          </a:prstGeom>
        </p:spPr>
      </p:pic>
      <p:pic>
        <p:nvPicPr>
          <p:cNvPr id="6" name="Graphic 5">
            <a:extLst>
              <a:ext uri="{FF2B5EF4-FFF2-40B4-BE49-F238E27FC236}">
                <a16:creationId xmlns:a16="http://schemas.microsoft.com/office/drawing/2014/main" id="{807B5228-DF21-44F1-A837-982B0939603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019301" y="6258616"/>
            <a:ext cx="628649" cy="370092"/>
          </a:xfrm>
          <a:prstGeom prst="rect">
            <a:avLst/>
          </a:prstGeom>
        </p:spPr>
      </p:pic>
    </p:spTree>
    <p:extLst>
      <p:ext uri="{BB962C8B-B14F-4D97-AF65-F5344CB8AC3E}">
        <p14:creationId xmlns:p14="http://schemas.microsoft.com/office/powerpoint/2010/main" val="2640699453"/>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p:txBody>
          <a:bodyPr/>
          <a:lstStyle/>
          <a:p>
            <a:r>
              <a:rPr lang="de-CH" altLang="de-DE" dirty="0"/>
              <a:t>Die </a:t>
            </a:r>
            <a:r>
              <a:rPr lang="cs-CZ" dirty="0"/>
              <a:t>24</a:t>
            </a:r>
            <a:r>
              <a:rPr lang="cs-CZ" baseline="30000" dirty="0"/>
              <a:t>th</a:t>
            </a:r>
            <a:r>
              <a:rPr lang="de-CH" altLang="de-DE" dirty="0"/>
              <a:t> </a:t>
            </a:r>
            <a:r>
              <a:rPr lang="de-CH" altLang="de-DE" dirty="0" smtClean="0"/>
              <a:t>Erhebung</a:t>
            </a:r>
            <a:r>
              <a:rPr lang="de-CH" altLang="de-DE" dirty="0" smtClean="0"/>
              <a:t> </a:t>
            </a:r>
            <a:r>
              <a:rPr lang="de-CH" altLang="de-DE" dirty="0"/>
              <a:t>zum ökologischen Landbau weltweit</a:t>
            </a:r>
          </a:p>
        </p:txBody>
      </p:sp>
      <p:sp>
        <p:nvSpPr>
          <p:cNvPr id="2" name="Content Placeholder 1"/>
          <p:cNvSpPr>
            <a:spLocks noGrp="1"/>
          </p:cNvSpPr>
          <p:nvPr>
            <p:ph idx="1"/>
          </p:nvPr>
        </p:nvSpPr>
        <p:spPr/>
        <p:txBody>
          <a:bodyPr>
            <a:normAutofit lnSpcReduction="10000"/>
          </a:bodyPr>
          <a:lstStyle/>
          <a:p>
            <a:r>
              <a:rPr lang="en-GB" dirty="0"/>
              <a:t>Die </a:t>
            </a:r>
            <a:r>
              <a:rPr lang="cs-CZ" sz="2000" dirty="0" smtClean="0"/>
              <a:t>24</a:t>
            </a:r>
            <a:r>
              <a:rPr lang="de-CH" sz="2000" baseline="30000" dirty="0" smtClean="0"/>
              <a:t>.</a:t>
            </a:r>
            <a:r>
              <a:rPr lang="de-CH" sz="2000" dirty="0" smtClean="0"/>
              <a:t> Erhebung </a:t>
            </a:r>
            <a:r>
              <a:rPr lang="en-GB" dirty="0" err="1" smtClean="0"/>
              <a:t>zum</a:t>
            </a:r>
            <a:r>
              <a:rPr lang="en-GB" dirty="0" smtClean="0"/>
              <a:t> </a:t>
            </a:r>
            <a:r>
              <a:rPr lang="en-GB" dirty="0"/>
              <a:t>Biolandbau weltweit wurde vom Forschungsinstitut für biologischen Landbau FiBL in Zusammenarbeit mit Partnern aus der ganzen Welt durchgeführt. Die Ergebnisse wurden gemeinsam vom FiBL und IFOAM - Organics International veröffentlicht.</a:t>
            </a:r>
          </a:p>
          <a:p>
            <a:r>
              <a:rPr lang="en-GB" dirty="0"/>
              <a:t>Die </a:t>
            </a:r>
            <a:r>
              <a:rPr lang="en-GB" dirty="0" err="1"/>
              <a:t>Erhebung</a:t>
            </a:r>
            <a:r>
              <a:rPr lang="en-GB" dirty="0"/>
              <a:t> </a:t>
            </a:r>
            <a:r>
              <a:rPr lang="en-GB" dirty="0" err="1" smtClean="0"/>
              <a:t>fand</a:t>
            </a:r>
            <a:r>
              <a:rPr lang="en-GB" dirty="0" smtClean="0"/>
              <a:t> </a:t>
            </a:r>
            <a:r>
              <a:rPr lang="en-GB" dirty="0"/>
              <a:t>zwischen Juli </a:t>
            </a:r>
            <a:r>
              <a:rPr lang="cs-CZ" dirty="0"/>
              <a:t>2022 </a:t>
            </a:r>
            <a:r>
              <a:rPr lang="en-GB" dirty="0"/>
              <a:t>und Februar </a:t>
            </a:r>
            <a:r>
              <a:rPr lang="cs-CZ" dirty="0"/>
              <a:t>2023 </a:t>
            </a:r>
            <a:r>
              <a:rPr lang="de-CH" dirty="0" smtClean="0"/>
              <a:t>statt</a:t>
            </a:r>
            <a:r>
              <a:rPr lang="en-GB" dirty="0" smtClean="0"/>
              <a:t>.</a:t>
            </a:r>
            <a:endParaRPr lang="en-GB" dirty="0"/>
          </a:p>
          <a:p>
            <a:r>
              <a:rPr lang="en-GB" dirty="0"/>
              <a:t>Es gingen Daten aus </a:t>
            </a:r>
            <a:r>
              <a:rPr lang="cs-CZ" dirty="0"/>
              <a:t>191 </a:t>
            </a:r>
            <a:r>
              <a:rPr lang="en-GB" dirty="0"/>
              <a:t>Ländern ein.</a:t>
            </a:r>
          </a:p>
          <a:p>
            <a:r>
              <a:rPr lang="en-GB" dirty="0" smtClean="0"/>
              <a:t>Die Daten </a:t>
            </a:r>
            <a:r>
              <a:rPr lang="en-GB" dirty="0"/>
              <a:t>wurden von über 200 Länderexperten (Vertretern von NRO, Zertifizierungsstellen, Regierungen und </a:t>
            </a:r>
            <a:r>
              <a:rPr lang="en-GB" dirty="0" err="1" smtClean="0"/>
              <a:t>Forschungseinrichtungen</a:t>
            </a:r>
            <a:r>
              <a:rPr lang="en-GB" dirty="0" smtClean="0"/>
              <a:t>) </a:t>
            </a:r>
            <a:r>
              <a:rPr lang="en-GB" dirty="0"/>
              <a:t>bereitgestellt.</a:t>
            </a:r>
          </a:p>
          <a:p>
            <a:r>
              <a:rPr lang="en-GB" dirty="0"/>
              <a:t>Folgende Daten wurden erhoben: Flächendaten (einschließlich Angaben zur Flächennutzung und </a:t>
            </a:r>
            <a:r>
              <a:rPr lang="en-GB" dirty="0" err="1" smtClean="0"/>
              <a:t>Kulturen</a:t>
            </a:r>
            <a:r>
              <a:rPr lang="en-GB" dirty="0"/>
              <a:t>); </a:t>
            </a:r>
            <a:r>
              <a:rPr lang="en-GB" dirty="0" err="1" smtClean="0"/>
              <a:t>Betriebe</a:t>
            </a:r>
            <a:r>
              <a:rPr lang="en-GB" dirty="0" smtClean="0"/>
              <a:t>, </a:t>
            </a:r>
            <a:r>
              <a:rPr lang="en-GB" dirty="0"/>
              <a:t>andere Marktteilnehmer; inländische Marktwerte; Export- und </a:t>
            </a:r>
            <a:r>
              <a:rPr lang="en-GB" dirty="0" err="1" smtClean="0"/>
              <a:t>Importdaten</a:t>
            </a:r>
            <a:r>
              <a:rPr lang="en-GB" dirty="0" smtClean="0"/>
              <a:t>. </a:t>
            </a:r>
            <a:endParaRPr lang="en-GB" dirty="0"/>
          </a:p>
          <a:p>
            <a:r>
              <a:rPr lang="en-GB" dirty="0"/>
              <a:t>Die Ergebnisse werden in dem Jahrbuch "The World of Organic Agriculture </a:t>
            </a:r>
            <a:r>
              <a:rPr lang="cs-CZ" dirty="0"/>
              <a:t>2023</a:t>
            </a:r>
            <a:r>
              <a:rPr lang="en-GB" dirty="0"/>
              <a:t>" und auf www.organic-world.net veröffentlicht.</a:t>
            </a:r>
          </a:p>
          <a:p>
            <a:endParaRPr lang="de-CH" dirty="0"/>
          </a:p>
          <a:p>
            <a:endParaRPr lang="en-GB" dirty="0"/>
          </a:p>
        </p:txBody>
      </p:sp>
    </p:spTree>
    <p:extLst>
      <p:ext uri="{BB962C8B-B14F-4D97-AF65-F5344CB8AC3E}">
        <p14:creationId xmlns:p14="http://schemas.microsoft.com/office/powerpoint/2010/main" val="2681232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err="1"/>
              <a:t>Flächennutzung </a:t>
            </a:r>
            <a:r>
              <a:rPr lang="de-CH" dirty="0"/>
              <a:t>im ökologischen Landbau </a:t>
            </a:r>
          </a:p>
        </p:txBody>
      </p:sp>
      <p:sp>
        <p:nvSpPr>
          <p:cNvPr id="2" name="Inhaltsplatzhalter 1"/>
          <p:cNvSpPr>
            <a:spLocks noGrp="1"/>
          </p:cNvSpPr>
          <p:nvPr>
            <p:ph idx="1"/>
          </p:nvPr>
        </p:nvSpPr>
        <p:spPr/>
        <p:txBody>
          <a:bodyPr>
            <a:normAutofit fontScale="77500" lnSpcReduction="20000"/>
          </a:bodyPr>
          <a:lstStyle/>
          <a:p>
            <a:pPr>
              <a:lnSpc>
                <a:spcPct val="110000"/>
              </a:lnSpc>
            </a:pPr>
            <a:r>
              <a:rPr lang="en-US" dirty="0"/>
              <a:t>Für über </a:t>
            </a:r>
            <a:r>
              <a:rPr lang="cs-CZ" dirty="0"/>
              <a:t>93 </a:t>
            </a:r>
            <a:r>
              <a:rPr lang="en-US" dirty="0"/>
              <a:t>Prozent der ökologisch bewirtschafteten Flächen lagen Angaben zur Bodennutzung und zum Anbau vor. Leider lagen für einige Länder mit sehr großen ökologischen Anbauflächen, wie z. B. Brasilien und Indien, nur wenige oder gar keine Informationen über ihre Bodennutzung vor.</a:t>
            </a:r>
          </a:p>
          <a:p>
            <a:pPr>
              <a:lnSpc>
                <a:spcPct val="110000"/>
              </a:lnSpc>
            </a:pPr>
            <a:r>
              <a:rPr lang="cs-CZ" dirty="0"/>
              <a:t>Etwa </a:t>
            </a:r>
            <a:r>
              <a:rPr lang="en-US" dirty="0"/>
              <a:t>zwei Drittel der ökologisch bewirtschafteten landwirtschaftlichen Flächen waren Grünland/Weideflächen (</a:t>
            </a:r>
            <a:r>
              <a:rPr lang="cs-CZ" dirty="0"/>
              <a:t>über 49,5 </a:t>
            </a:r>
            <a:r>
              <a:rPr lang="en-US" dirty="0"/>
              <a:t>Millionen Hektar), die bis 2020 um </a:t>
            </a:r>
            <a:r>
              <a:rPr lang="cs-CZ" dirty="0"/>
              <a:t>2,5 </a:t>
            </a:r>
            <a:r>
              <a:rPr lang="en-US" dirty="0"/>
              <a:t>Prozent </a:t>
            </a:r>
            <a:r>
              <a:rPr lang="cs-CZ" dirty="0"/>
              <a:t>abnahmen</a:t>
            </a:r>
            <a:r>
              <a:rPr lang="en-US" dirty="0"/>
              <a:t>. </a:t>
            </a:r>
          </a:p>
          <a:p>
            <a:pPr>
              <a:lnSpc>
                <a:spcPct val="110000"/>
              </a:lnSpc>
            </a:pPr>
            <a:r>
              <a:rPr lang="en-US" dirty="0"/>
              <a:t>Mit mehr als </a:t>
            </a:r>
            <a:r>
              <a:rPr lang="cs-CZ" dirty="0"/>
              <a:t>14,75 </a:t>
            </a:r>
            <a:r>
              <a:rPr lang="en-US" dirty="0"/>
              <a:t>Millionen Hektar machte die Ackerfläche </a:t>
            </a:r>
            <a:r>
              <a:rPr lang="cs-CZ" dirty="0"/>
              <a:t>19 </a:t>
            </a:r>
            <a:r>
              <a:rPr lang="en-US" dirty="0"/>
              <a:t>Prozent der ökologischen Landwirtschaftsfläche aus. Seit </a:t>
            </a:r>
            <a:r>
              <a:rPr lang="cs-CZ" dirty="0"/>
              <a:t>2020 wurde </a:t>
            </a:r>
            <a:r>
              <a:rPr lang="en-US" dirty="0"/>
              <a:t>ein Anstieg von </a:t>
            </a:r>
            <a:r>
              <a:rPr lang="cs-CZ" dirty="0"/>
              <a:t>11,5 </a:t>
            </a:r>
            <a:r>
              <a:rPr lang="en-US" dirty="0"/>
              <a:t>Prozent gemeldet. Der größte Teil dieser Flächenkategorie wurde für den Anbau von Getreide, einschließlich Reis, genutzt, gefolgt von Grünfutter von Ackerflächen, Ölsaaten, Textilpflanzen </a:t>
            </a:r>
            <a:r>
              <a:rPr lang="cs-CZ" dirty="0"/>
              <a:t>und </a:t>
            </a:r>
            <a:r>
              <a:rPr lang="en-US" dirty="0"/>
              <a:t>Trockenhülsenfrüchten. </a:t>
            </a:r>
          </a:p>
          <a:p>
            <a:pPr>
              <a:lnSpc>
                <a:spcPct val="110000"/>
              </a:lnSpc>
            </a:pPr>
            <a:r>
              <a:rPr lang="en-US" dirty="0"/>
              <a:t>Auf Dauerkulturen entfielen </a:t>
            </a:r>
            <a:r>
              <a:rPr lang="cs-CZ" dirty="0"/>
              <a:t>acht </a:t>
            </a:r>
            <a:r>
              <a:rPr lang="en-US" dirty="0"/>
              <a:t>Prozent der ökologischen Anbaufläche, das sind über </a:t>
            </a:r>
            <a:r>
              <a:rPr lang="cs-CZ" dirty="0"/>
              <a:t>6</a:t>
            </a:r>
            <a:r>
              <a:rPr lang="en-US" dirty="0"/>
              <a:t>,2 Millionen Hektar. Im Vergleich zur letzten Erhebung wurde eine Zunahme von mehr als </a:t>
            </a:r>
            <a:r>
              <a:rPr lang="cs-CZ" dirty="0"/>
              <a:t>828</a:t>
            </a:r>
            <a:r>
              <a:rPr lang="en-US" dirty="0"/>
              <a:t>'000 Hektar oder 15,</a:t>
            </a:r>
            <a:r>
              <a:rPr lang="cs-CZ" dirty="0"/>
              <a:t>4 </a:t>
            </a:r>
            <a:r>
              <a:rPr lang="en-US" dirty="0"/>
              <a:t>Prozent gemeldet. Die wichtigsten Anbauprodukte waren Kaffee, </a:t>
            </a:r>
            <a:r>
              <a:rPr lang="cs-CZ" dirty="0"/>
              <a:t>Kakao, tropische und subtropische Früchte, Zitrusfrüchte und Weintrauben</a:t>
            </a:r>
            <a:r>
              <a:rPr lang="en-US" dirty="0"/>
              <a:t>.</a:t>
            </a:r>
          </a:p>
          <a:p>
            <a:endParaRPr lang="de-CH" dirty="0"/>
          </a:p>
        </p:txBody>
      </p:sp>
    </p:spTree>
    <p:extLst>
      <p:ext uri="{BB962C8B-B14F-4D97-AF65-F5344CB8AC3E}">
        <p14:creationId xmlns:p14="http://schemas.microsoft.com/office/powerpoint/2010/main" val="1159487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el 1"/>
          <p:cNvSpPr>
            <a:spLocks noGrp="1"/>
          </p:cNvSpPr>
          <p:nvPr>
            <p:ph type="title"/>
          </p:nvPr>
        </p:nvSpPr>
        <p:spPr/>
        <p:txBody>
          <a:bodyPr/>
          <a:lstStyle/>
          <a:p>
            <a:r>
              <a:rPr lang="de-CH" altLang="de-DE"/>
              <a:t>Weitere Informationen </a:t>
            </a:r>
            <a:endParaRPr lang="de-CH" altLang="de-DE" dirty="0"/>
          </a:p>
        </p:txBody>
      </p:sp>
      <p:sp>
        <p:nvSpPr>
          <p:cNvPr id="3" name="Inhaltsplatzhalter 2"/>
          <p:cNvSpPr>
            <a:spLocks noGrp="1"/>
          </p:cNvSpPr>
          <p:nvPr>
            <p:ph idx="1"/>
          </p:nvPr>
        </p:nvSpPr>
        <p:spPr/>
        <p:txBody>
          <a:bodyPr/>
          <a:lstStyle/>
          <a:p>
            <a:r>
              <a:rPr lang="de-CH" dirty="0"/>
              <a:t>Weitere </a:t>
            </a:r>
            <a:r>
              <a:rPr lang="de-CH" dirty="0" err="1"/>
              <a:t>Informationen </a:t>
            </a:r>
            <a:r>
              <a:rPr lang="de-CH" dirty="0"/>
              <a:t>(PDF, </a:t>
            </a:r>
            <a:r>
              <a:rPr lang="de-CH" dirty="0" err="1"/>
              <a:t>Datenquellen</a:t>
            </a:r>
            <a:r>
              <a:rPr lang="de-CH" dirty="0"/>
              <a:t>, </a:t>
            </a:r>
            <a:r>
              <a:rPr lang="de-CH" dirty="0" err="1"/>
              <a:t>Diagramme</a:t>
            </a:r>
            <a:r>
              <a:rPr lang="de-CH" dirty="0"/>
              <a:t>) </a:t>
            </a:r>
            <a:r>
              <a:rPr lang="cs-CZ" dirty="0"/>
              <a:t>unter: </a:t>
            </a:r>
            <a:br>
              <a:rPr lang="cs-CZ" dirty="0"/>
            </a:br>
            <a:r>
              <a:rPr lang="de-CH" dirty="0">
                <a:hlinkClick r:id="rId2"/>
              </a:rPr>
              <a:t>http://www.organic-world.net/yearbook/yearbook-2023.html </a:t>
            </a:r>
            <a:endParaRPr lang="cs-CZ" dirty="0"/>
          </a:p>
          <a:p>
            <a:endParaRPr lang="de-CH" dirty="0"/>
          </a:p>
          <a:p>
            <a:r>
              <a:rPr lang="de-CH" dirty="0"/>
              <a:t>Kontakt</a:t>
            </a:r>
            <a:br>
              <a:rPr lang="de-CH" dirty="0"/>
            </a:br>
            <a:r>
              <a:rPr lang="de-CH" dirty="0"/>
              <a:t>Helga </a:t>
            </a:r>
            <a:r>
              <a:rPr lang="cs-CZ" dirty="0"/>
              <a:t>Willer</a:t>
            </a:r>
            <a:r>
              <a:rPr lang="de-CH" dirty="0"/>
              <a:t/>
            </a:r>
            <a:br>
              <a:rPr lang="de-CH" dirty="0"/>
            </a:br>
            <a:r>
              <a:rPr lang="de-CH" dirty="0"/>
              <a:t>Forschungsinstitut für biologischen Landbau (FiBL)</a:t>
            </a:r>
            <a:br>
              <a:rPr lang="de-CH" dirty="0"/>
            </a:br>
            <a:r>
              <a:rPr lang="de-CH" dirty="0"/>
              <a:t>5070 Frick</a:t>
            </a:r>
            <a:br>
              <a:rPr lang="de-CH" dirty="0"/>
            </a:br>
            <a:r>
              <a:rPr lang="de-CH" dirty="0"/>
              <a:t>Schweiz</a:t>
            </a:r>
            <a:br>
              <a:rPr lang="de-CH" dirty="0"/>
            </a:br>
            <a:r>
              <a:rPr lang="de-CH" dirty="0">
                <a:hlinkClick r:id="rId3"/>
              </a:rPr>
              <a:t>helga.willer@fibl.org</a:t>
            </a:r>
            <a:endParaRPr lang="en-US" dirty="0"/>
          </a:p>
        </p:txBody>
      </p:sp>
      <p:sp>
        <p:nvSpPr>
          <p:cNvPr id="8" name="Foliennummernplatzhalter 3"/>
          <p:cNvSpPr>
            <a:spLocks noGrp="1"/>
          </p:cNvSpPr>
          <p:nvPr>
            <p:ph type="sldNum" sz="quarter" idx="4"/>
          </p:nvPr>
        </p:nvSpPr>
        <p:spPr/>
        <p:txBody>
          <a:bodyPr/>
          <a:lstStyle/>
          <a:p>
            <a:fld id="{DBC8FA60-E7A4-4A3C-A274-EE460834FBED}" type="slidenum">
              <a:rPr lang="de-DE" smtClean="0"/>
              <a:t>17</a:t>
            </a:fld>
            <a:endParaRPr lang="de-DE" dirty="0"/>
          </a:p>
        </p:txBody>
      </p:sp>
    </p:spTree>
    <p:extLst>
      <p:ext uri="{BB962C8B-B14F-4D97-AF65-F5344CB8AC3E}">
        <p14:creationId xmlns:p14="http://schemas.microsoft.com/office/powerpoint/2010/main" val="3529589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Haftungsausschluss</a:t>
            </a:r>
            <a:endParaRPr lang="de-CH" dirty="0"/>
          </a:p>
        </p:txBody>
      </p:sp>
      <p:sp>
        <p:nvSpPr>
          <p:cNvPr id="3" name="Inhaltsplatzhalter 2"/>
          <p:cNvSpPr>
            <a:spLocks noGrp="1"/>
          </p:cNvSpPr>
          <p:nvPr>
            <p:ph idx="1"/>
          </p:nvPr>
        </p:nvSpPr>
        <p:spPr/>
        <p:txBody>
          <a:bodyPr/>
          <a:lstStyle/>
          <a:p>
            <a:r>
              <a:rPr lang="en-GB" dirty="0"/>
              <a:t>Alle in dieser Diashow enthaltenen Ergebnisse wurden vom Forschungsinstitut für biologischen Landbau (FiBL) zusammengestellt. Dennoch können Fehler nicht vollständig ausgeschlossen werden.  Das FiBL übernimmt deshalb keine Verpflichtung und keine Garantie für die in diesem Werk gemachten Aussagen und Ergebnisse. Das FiBL übernimmt auch keine Verantwortung oder Haftung für allfällige Fehler oder für die Folgen von Handlungen, die Leserinnen und Leser aufgrund von Aussagen oder Ratschlägen in diesem Werk vornehmen.</a:t>
            </a:r>
            <a:endParaRPr lang="de-CH" dirty="0"/>
          </a:p>
          <a:p>
            <a:r>
              <a:rPr lang="en-GB" dirty="0"/>
              <a:t>Dieses Dokument wurde mit Unterstützung des Schweizer Staatssekretariats für Wirtschaft (SECO), des Nachhaltigkeitsfonds von Coop Schweiz, der NürnbergMesse und IFOAM - Organics International erstellt. Die hierin geäußerten Ansichten können in keiner Weise als offizielle Meinung des SECO, von Coop, der NürnbergMesse oder von IFOAM - Organics International angesehen werden. </a:t>
            </a:r>
            <a:endParaRPr lang="de-CH" dirty="0"/>
          </a:p>
        </p:txBody>
      </p:sp>
      <p:sp>
        <p:nvSpPr>
          <p:cNvPr id="4" name="Foliennummernplatzhalter 3"/>
          <p:cNvSpPr>
            <a:spLocks noGrp="1"/>
          </p:cNvSpPr>
          <p:nvPr>
            <p:ph type="sldNum" sz="quarter" idx="4"/>
          </p:nvPr>
        </p:nvSpPr>
        <p:spPr/>
        <p:txBody>
          <a:bodyPr/>
          <a:lstStyle/>
          <a:p>
            <a:fld id="{DBC8FA60-E7A4-4A3C-A274-EE460834FBED}" type="slidenum">
              <a:rPr lang="de-DE" smtClean="0"/>
              <a:t>18</a:t>
            </a:fld>
            <a:endParaRPr lang="de-DE" dirty="0"/>
          </a:p>
        </p:txBody>
      </p:sp>
    </p:spTree>
    <p:extLst>
      <p:ext uri="{BB962C8B-B14F-4D97-AF65-F5344CB8AC3E}">
        <p14:creationId xmlns:p14="http://schemas.microsoft.com/office/powerpoint/2010/main" val="4047939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89315-D2BE-4181-ABDB-577B9193C16E}"/>
              </a:ext>
            </a:extLst>
          </p:cNvPr>
          <p:cNvSpPr>
            <a:spLocks noGrp="1"/>
          </p:cNvSpPr>
          <p:nvPr>
            <p:ph type="title"/>
          </p:nvPr>
        </p:nvSpPr>
        <p:spPr/>
        <p:txBody>
          <a:bodyPr/>
          <a:lstStyle/>
          <a:p>
            <a:r>
              <a:rPr lang="de-CH" altLang="en-US"/>
              <a:t>Präsentationen auf </a:t>
            </a:r>
            <a:r>
              <a:rPr lang="de-CH" altLang="en-US">
                <a:hlinkClick r:id="rId2"/>
              </a:rPr>
              <a:t>www.organic-world.net</a:t>
            </a:r>
            <a:endParaRPr lang="de-CH" dirty="0"/>
          </a:p>
        </p:txBody>
      </p:sp>
      <p:sp>
        <p:nvSpPr>
          <p:cNvPr id="3" name="Inhaltsplatzhalter 2"/>
          <p:cNvSpPr>
            <a:spLocks noGrp="1"/>
          </p:cNvSpPr>
          <p:nvPr>
            <p:ph idx="1"/>
          </p:nvPr>
        </p:nvSpPr>
        <p:spPr/>
        <p:txBody>
          <a:bodyPr/>
          <a:lstStyle/>
          <a:p>
            <a:endParaRPr lang="de-CH"/>
          </a:p>
        </p:txBody>
      </p:sp>
      <p:pic>
        <p:nvPicPr>
          <p:cNvPr id="5" name="Grafik 4"/>
          <p:cNvPicPr>
            <a:picLocks noChangeAspect="1"/>
          </p:cNvPicPr>
          <p:nvPr/>
        </p:nvPicPr>
        <p:blipFill>
          <a:blip r:embed="rId3"/>
          <a:stretch>
            <a:fillRect/>
          </a:stretch>
        </p:blipFill>
        <p:spPr>
          <a:xfrm>
            <a:off x="823634" y="1591989"/>
            <a:ext cx="6771418" cy="4401965"/>
          </a:xfrm>
          <a:prstGeom prst="rect">
            <a:avLst/>
          </a:prstGeom>
        </p:spPr>
      </p:pic>
    </p:spTree>
    <p:extLst>
      <p:ext uri="{BB962C8B-B14F-4D97-AF65-F5344CB8AC3E}">
        <p14:creationId xmlns:p14="http://schemas.microsoft.com/office/powerpoint/2010/main" val="4178130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ildplatzhalter 4"/>
          <p:cNvSpPr>
            <a:spLocks noGrp="1"/>
          </p:cNvSpPr>
          <p:nvPr>
            <p:ph type="pic" sz="quarter" idx="11"/>
          </p:nvPr>
        </p:nvSpPr>
        <p:spPr/>
      </p:sp>
      <p:sp>
        <p:nvSpPr>
          <p:cNvPr id="4" name="Textplatzhalter 3"/>
          <p:cNvSpPr>
            <a:spLocks noGrp="1"/>
          </p:cNvSpPr>
          <p:nvPr>
            <p:ph type="body" sz="quarter" idx="10"/>
          </p:nvPr>
        </p:nvSpPr>
        <p:spPr/>
        <p:txBody>
          <a:bodyPr/>
          <a:lstStyle/>
          <a:p>
            <a:r>
              <a:rPr lang="de-CH" dirty="0" smtClean="0"/>
              <a:t>BIOLANDBAU WELTWEIT</a:t>
            </a:r>
            <a:endParaRPr lang="de-CH" dirty="0"/>
          </a:p>
        </p:txBody>
      </p:sp>
    </p:spTree>
    <p:extLst>
      <p:ext uri="{BB962C8B-B14F-4D97-AF65-F5344CB8AC3E}">
        <p14:creationId xmlns:p14="http://schemas.microsoft.com/office/powerpoint/2010/main" val="2911685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3304B-3A00-48C1-813C-FEE6E099EBCE}"/>
              </a:ext>
            </a:extLst>
          </p:cNvPr>
          <p:cNvSpPr>
            <a:spLocks noGrp="1"/>
          </p:cNvSpPr>
          <p:nvPr>
            <p:ph type="title"/>
          </p:nvPr>
        </p:nvSpPr>
        <p:spPr/>
        <p:txBody>
          <a:bodyPr/>
          <a:lstStyle/>
          <a:p>
            <a:r>
              <a:rPr lang="de-CH" dirty="0"/>
              <a:t>Statistik.FiBL.org</a:t>
            </a:r>
          </a:p>
        </p:txBody>
      </p:sp>
      <p:pic>
        <p:nvPicPr>
          <p:cNvPr id="5" name="Content Placeholder 4">
            <a:extLst>
              <a:ext uri="{FF2B5EF4-FFF2-40B4-BE49-F238E27FC236}">
                <a16:creationId xmlns:a16="http://schemas.microsoft.com/office/drawing/2014/main" id="{C3FCD557-2E09-49B6-8D17-E2062A78C8B5}"/>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823634" y="1102518"/>
            <a:ext cx="6691591" cy="4836826"/>
          </a:xfrm>
          <a:prstGeom prst="rect">
            <a:avLst/>
          </a:prstGeom>
        </p:spPr>
      </p:pic>
    </p:spTree>
    <p:extLst>
      <p:ext uri="{BB962C8B-B14F-4D97-AF65-F5344CB8AC3E}">
        <p14:creationId xmlns:p14="http://schemas.microsoft.com/office/powerpoint/2010/main" val="4120250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D545B-8FFD-4CD1-815F-F1C0C701E0C2}"/>
              </a:ext>
            </a:extLst>
          </p:cNvPr>
          <p:cNvSpPr>
            <a:spLocks noGrp="1"/>
          </p:cNvSpPr>
          <p:nvPr>
            <p:ph type="title"/>
          </p:nvPr>
        </p:nvSpPr>
        <p:spPr/>
        <p:txBody>
          <a:bodyPr/>
          <a:lstStyle/>
          <a:p>
            <a:r>
              <a:rPr lang="de-CH" altLang="en-US" dirty="0"/>
              <a:t>www.twitter.com/fiblstatistics</a:t>
            </a:r>
            <a:endParaRPr lang="de-CH" dirty="0"/>
          </a:p>
        </p:txBody>
      </p:sp>
      <p:pic>
        <p:nvPicPr>
          <p:cNvPr id="9" name="Content Placeholder 8">
            <a:extLst>
              <a:ext uri="{FF2B5EF4-FFF2-40B4-BE49-F238E27FC236}">
                <a16:creationId xmlns:a16="http://schemas.microsoft.com/office/drawing/2014/main" id="{DA42BFEE-1B59-4594-AF02-4501D5BA782C}"/>
              </a:ext>
            </a:extLst>
          </p:cNvPr>
          <p:cNvPicPr>
            <a:picLocks noGrp="1" noChangeAspect="1"/>
          </p:cNvPicPr>
          <p:nvPr>
            <p:ph idx="1"/>
          </p:nvPr>
        </p:nvPicPr>
        <p:blipFill>
          <a:blip r:embed="rId2"/>
          <a:stretch>
            <a:fillRect/>
          </a:stretch>
        </p:blipFill>
        <p:spPr>
          <a:xfrm>
            <a:off x="5391390" y="1273968"/>
            <a:ext cx="5638321" cy="4310063"/>
          </a:xfrm>
          <a:prstGeom prst="rect">
            <a:avLst/>
          </a:prstGeom>
        </p:spPr>
      </p:pic>
      <p:pic>
        <p:nvPicPr>
          <p:cNvPr id="3" name="Picture 2">
            <a:extLst>
              <a:ext uri="{FF2B5EF4-FFF2-40B4-BE49-F238E27FC236}">
                <a16:creationId xmlns:a16="http://schemas.microsoft.com/office/drawing/2014/main" id="{AC4F5F7A-C4F1-4106-99C5-42EB7149F6C8}"/>
              </a:ext>
            </a:extLst>
          </p:cNvPr>
          <p:cNvPicPr>
            <a:picLocks noChangeAspect="1"/>
          </p:cNvPicPr>
          <p:nvPr/>
        </p:nvPicPr>
        <p:blipFill>
          <a:blip r:embed="rId3"/>
          <a:stretch>
            <a:fillRect/>
          </a:stretch>
        </p:blipFill>
        <p:spPr>
          <a:xfrm>
            <a:off x="708107" y="1273968"/>
            <a:ext cx="4559458" cy="4442361"/>
          </a:xfrm>
          <a:prstGeom prst="rect">
            <a:avLst/>
          </a:prstGeom>
        </p:spPr>
      </p:pic>
    </p:spTree>
    <p:extLst>
      <p:ext uri="{BB962C8B-B14F-4D97-AF65-F5344CB8AC3E}">
        <p14:creationId xmlns:p14="http://schemas.microsoft.com/office/powerpoint/2010/main" val="3065561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405B3-848B-D84F-B838-AA9DCE90FD70}"/>
              </a:ext>
            </a:extLst>
          </p:cNvPr>
          <p:cNvSpPr>
            <a:spLocks noGrp="1"/>
          </p:cNvSpPr>
          <p:nvPr>
            <p:ph type="title"/>
          </p:nvPr>
        </p:nvSpPr>
        <p:spPr/>
        <p:txBody>
          <a:bodyPr>
            <a:normAutofit/>
          </a:bodyPr>
          <a:lstStyle/>
          <a:p>
            <a:r>
              <a:rPr lang="en-US" sz="2800" dirty="0"/>
              <a:t>Kontakt</a:t>
            </a:r>
          </a:p>
        </p:txBody>
      </p:sp>
      <p:sp>
        <p:nvSpPr>
          <p:cNvPr id="3" name="Content Placeholder 2">
            <a:extLst>
              <a:ext uri="{FF2B5EF4-FFF2-40B4-BE49-F238E27FC236}">
                <a16:creationId xmlns:a16="http://schemas.microsoft.com/office/drawing/2014/main" id="{9BE6DD01-D6BD-724A-92D2-0B6B5F0FD3FF}"/>
              </a:ext>
            </a:extLst>
          </p:cNvPr>
          <p:cNvSpPr>
            <a:spLocks noGrp="1"/>
          </p:cNvSpPr>
          <p:nvPr>
            <p:ph idx="1"/>
          </p:nvPr>
        </p:nvSpPr>
        <p:spPr>
          <a:xfrm>
            <a:off x="838200" y="1448253"/>
            <a:ext cx="10515600" cy="4351338"/>
          </a:xfrm>
        </p:spPr>
        <p:txBody>
          <a:bodyPr/>
          <a:lstStyle/>
          <a:p>
            <a:pPr marL="0" indent="0">
              <a:buNone/>
            </a:pPr>
            <a:r>
              <a:rPr lang="en-GB" dirty="0"/>
              <a:t>Helga Willer</a:t>
            </a:r>
            <a:br>
              <a:rPr lang="en-GB" dirty="0"/>
            </a:br>
            <a:r>
              <a:rPr lang="en-GB" dirty="0"/>
              <a:t>Forschungsinstitut für biologischen Landbau FiBL</a:t>
            </a:r>
            <a:br>
              <a:rPr lang="en-GB" dirty="0"/>
            </a:br>
            <a:r>
              <a:rPr lang="en-GB" dirty="0"/>
              <a:t>Ackerstrasse 113, Postfach 219</a:t>
            </a:r>
            <a:br>
              <a:rPr lang="en-GB" dirty="0"/>
            </a:br>
            <a:r>
              <a:rPr lang="en-GB" dirty="0"/>
              <a:t>5070 Frick</a:t>
            </a:r>
            <a:br>
              <a:rPr lang="en-GB" dirty="0"/>
            </a:br>
            <a:r>
              <a:rPr lang="en-GB" dirty="0"/>
              <a:t>Schweiz</a:t>
            </a:r>
          </a:p>
          <a:p>
            <a:pPr marL="0" indent="0">
              <a:lnSpc>
                <a:spcPct val="20000"/>
              </a:lnSpc>
              <a:buNone/>
            </a:pPr>
            <a:endParaRPr lang="en-GB" dirty="0"/>
          </a:p>
          <a:p>
            <a:pPr marL="0" indent="0">
              <a:buNone/>
            </a:pPr>
            <a:r>
              <a:rPr lang="en-GB" dirty="0"/>
              <a:t>Telefon +41 62 865 72 72</a:t>
            </a:r>
            <a:br>
              <a:rPr lang="en-GB" dirty="0"/>
            </a:br>
            <a:r>
              <a:rPr lang="en-GB" dirty="0"/>
              <a:t>Telefon +41 62 865 72 07 (direkt)</a:t>
            </a:r>
          </a:p>
          <a:p>
            <a:pPr marL="0" indent="0">
              <a:buNone/>
            </a:pPr>
            <a:r>
              <a:rPr lang="en-GB" dirty="0">
                <a:hlinkClick r:id="rId2"/>
              </a:rPr>
              <a:t>info.suisse@fibl.org, helga.willer@fibl.org </a:t>
            </a:r>
            <a:r>
              <a:rPr lang="en-GB" dirty="0"/>
              <a:t/>
            </a:r>
            <a:br>
              <a:rPr lang="en-GB" dirty="0"/>
            </a:br>
            <a:r>
              <a:rPr lang="en-GB" dirty="0"/>
              <a:t>www.fibl.org, </a:t>
            </a:r>
            <a:r>
              <a:rPr lang="en-GB" dirty="0">
                <a:hlinkClick r:id="rId3"/>
              </a:rPr>
              <a:t>www.organic-world.net, https://statistics.fibl.org </a:t>
            </a:r>
          </a:p>
        </p:txBody>
      </p:sp>
    </p:spTree>
    <p:extLst>
      <p:ext uri="{BB962C8B-B14F-4D97-AF65-F5344CB8AC3E}">
        <p14:creationId xmlns:p14="http://schemas.microsoft.com/office/powerpoint/2010/main" val="3875344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9498B-A81A-A549-A0AF-AFC67138070F}"/>
              </a:ext>
            </a:extLst>
          </p:cNvPr>
          <p:cNvSpPr>
            <a:spLocks noGrp="1"/>
          </p:cNvSpPr>
          <p:nvPr>
            <p:ph type="title"/>
          </p:nvPr>
        </p:nvSpPr>
        <p:spPr/>
        <p:txBody>
          <a:bodyPr>
            <a:normAutofit/>
          </a:bodyPr>
          <a:lstStyle/>
          <a:p>
            <a:r>
              <a:rPr lang="en-US" sz="2800" dirty="0" err="1"/>
              <a:t>FiBL </a:t>
            </a:r>
            <a:r>
              <a:rPr lang="en-US" sz="2800" dirty="0"/>
              <a:t>online</a:t>
            </a:r>
          </a:p>
        </p:txBody>
      </p:sp>
      <p:grpSp>
        <p:nvGrpSpPr>
          <p:cNvPr id="35" name="Group 34">
            <a:extLst>
              <a:ext uri="{FF2B5EF4-FFF2-40B4-BE49-F238E27FC236}">
                <a16:creationId xmlns:a16="http://schemas.microsoft.com/office/drawing/2014/main" id="{8BB65460-3444-D64C-A9D0-D05F7A7A498E}"/>
              </a:ext>
            </a:extLst>
          </p:cNvPr>
          <p:cNvGrpSpPr/>
          <p:nvPr/>
        </p:nvGrpSpPr>
        <p:grpSpPr>
          <a:xfrm>
            <a:off x="838200" y="1810702"/>
            <a:ext cx="8532809" cy="3554578"/>
            <a:chOff x="599603" y="1495209"/>
            <a:chExt cx="8532809" cy="3554578"/>
          </a:xfrm>
        </p:grpSpPr>
        <p:grpSp>
          <p:nvGrpSpPr>
            <p:cNvPr id="19" name="Group 18">
              <a:extLst>
                <a:ext uri="{FF2B5EF4-FFF2-40B4-BE49-F238E27FC236}">
                  <a16:creationId xmlns:a16="http://schemas.microsoft.com/office/drawing/2014/main" id="{5F46367B-105D-2A4C-A47D-DE6F0FC37727}"/>
                </a:ext>
              </a:extLst>
            </p:cNvPr>
            <p:cNvGrpSpPr/>
            <p:nvPr/>
          </p:nvGrpSpPr>
          <p:grpSpPr>
            <a:xfrm>
              <a:off x="599603" y="1495209"/>
              <a:ext cx="8532809" cy="3554578"/>
              <a:chOff x="599603" y="1495209"/>
              <a:chExt cx="8532809" cy="3554578"/>
            </a:xfrm>
          </p:grpSpPr>
          <p:pic>
            <p:nvPicPr>
              <p:cNvPr id="20" name="Grafik 5">
                <a:hlinkClick r:id="rId2"/>
                <a:extLst>
                  <a:ext uri="{FF2B5EF4-FFF2-40B4-BE49-F238E27FC236}">
                    <a16:creationId xmlns:a16="http://schemas.microsoft.com/office/drawing/2014/main" id="{77A406CC-FA12-E942-BC35-EF10AE3BCE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0993" y="3010178"/>
                <a:ext cx="630776" cy="630776"/>
              </a:xfrm>
              <a:prstGeom prst="rect">
                <a:avLst/>
              </a:prstGeom>
            </p:spPr>
          </p:pic>
          <p:pic>
            <p:nvPicPr>
              <p:cNvPr id="21" name="Picture 4" descr="https://lh3.googleusercontent.com/ZZPdzvlpK9r_Df9C3M7j1rNRi7hhHRvPhlklJ3lfi5jk86Jd1s0Y5wcQ1QgbVaAP5Q=w300">
                <a:hlinkClick r:id="rId4"/>
                <a:extLst>
                  <a:ext uri="{FF2B5EF4-FFF2-40B4-BE49-F238E27FC236}">
                    <a16:creationId xmlns:a16="http://schemas.microsoft.com/office/drawing/2014/main" id="{BEFA0C65-ECD6-624F-B7C4-AAD50C23644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0679" y="4419011"/>
                <a:ext cx="630776" cy="630776"/>
              </a:xfrm>
              <a:prstGeom prst="rect">
                <a:avLst/>
              </a:prstGeom>
              <a:noFill/>
              <a:extLst>
                <a:ext uri="{909E8E84-426E-40DD-AFC4-6F175D3DCCD1}">
                  <a14:hiddenFill xmlns:a14="http://schemas.microsoft.com/office/drawing/2010/main">
                    <a:solidFill>
                      <a:srgbClr val="FFFFFF"/>
                    </a:solidFill>
                  </a14:hiddenFill>
                </a:ext>
              </a:extLst>
            </p:spPr>
          </p:pic>
          <p:pic>
            <p:nvPicPr>
              <p:cNvPr id="22" name="Grafik 8">
                <a:hlinkClick r:id="rId6"/>
                <a:extLst>
                  <a:ext uri="{FF2B5EF4-FFF2-40B4-BE49-F238E27FC236}">
                    <a16:creationId xmlns:a16="http://schemas.microsoft.com/office/drawing/2014/main" id="{7B144CD8-3729-4748-8029-E45ED76137E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443809" y="4419011"/>
                <a:ext cx="630776" cy="630776"/>
              </a:xfrm>
              <a:prstGeom prst="rect">
                <a:avLst/>
              </a:prstGeom>
            </p:spPr>
          </p:pic>
          <p:grpSp>
            <p:nvGrpSpPr>
              <p:cNvPr id="23" name="Gruppieren 13">
                <a:extLst>
                  <a:ext uri="{FF2B5EF4-FFF2-40B4-BE49-F238E27FC236}">
                    <a16:creationId xmlns:a16="http://schemas.microsoft.com/office/drawing/2014/main" id="{EEB974EA-99FD-3846-8779-8E211DFB9FCB}"/>
                  </a:ext>
                </a:extLst>
              </p:cNvPr>
              <p:cNvGrpSpPr/>
              <p:nvPr/>
            </p:nvGrpSpPr>
            <p:grpSpPr>
              <a:xfrm>
                <a:off x="599603" y="1536612"/>
                <a:ext cx="997206" cy="997206"/>
                <a:chOff x="4114800" y="2971800"/>
                <a:chExt cx="997206" cy="997206"/>
              </a:xfrm>
            </p:grpSpPr>
            <p:pic>
              <p:nvPicPr>
                <p:cNvPr id="32" name="Grafik 9" descr="Welt">
                  <a:hlinkClick r:id="rId8"/>
                  <a:extLst>
                    <a:ext uri="{FF2B5EF4-FFF2-40B4-BE49-F238E27FC236}">
                      <a16:creationId xmlns:a16="http://schemas.microsoft.com/office/drawing/2014/main" id="{F189B53A-52D6-404C-B51B-2FB9B18F253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114800" y="2971800"/>
                  <a:ext cx="914400" cy="914400"/>
                </a:xfrm>
                <a:prstGeom prst="rect">
                  <a:avLst/>
                </a:prstGeom>
              </p:spPr>
            </p:pic>
            <p:pic>
              <p:nvPicPr>
                <p:cNvPr id="33" name="Grafik 12" descr="Cursor">
                  <a:extLst>
                    <a:ext uri="{FF2B5EF4-FFF2-40B4-BE49-F238E27FC236}">
                      <a16:creationId xmlns:a16="http://schemas.microsoft.com/office/drawing/2014/main" id="{FE664DBD-DF5C-0249-B137-787BBBE6139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561578" y="3418578"/>
                  <a:ext cx="550428" cy="550428"/>
                </a:xfrm>
                <a:prstGeom prst="rect">
                  <a:avLst/>
                </a:prstGeom>
              </p:spPr>
            </p:pic>
          </p:grpSp>
          <p:grpSp>
            <p:nvGrpSpPr>
              <p:cNvPr id="24" name="Gruppieren 14">
                <a:extLst>
                  <a:ext uri="{FF2B5EF4-FFF2-40B4-BE49-F238E27FC236}">
                    <a16:creationId xmlns:a16="http://schemas.microsoft.com/office/drawing/2014/main" id="{6928F7D9-55EB-6A4E-90C3-A497A6AE3DD9}"/>
                  </a:ext>
                </a:extLst>
              </p:cNvPr>
              <p:cNvGrpSpPr/>
              <p:nvPr/>
            </p:nvGrpSpPr>
            <p:grpSpPr>
              <a:xfrm>
                <a:off x="4301997" y="1495209"/>
                <a:ext cx="997206" cy="997206"/>
                <a:chOff x="4114800" y="2971800"/>
                <a:chExt cx="997206" cy="997206"/>
              </a:xfrm>
            </p:grpSpPr>
            <p:pic>
              <p:nvPicPr>
                <p:cNvPr id="30" name="Grafik 15" descr="Welt">
                  <a:hlinkClick r:id="rId11"/>
                  <a:extLst>
                    <a:ext uri="{FF2B5EF4-FFF2-40B4-BE49-F238E27FC236}">
                      <a16:creationId xmlns:a16="http://schemas.microsoft.com/office/drawing/2014/main" id="{DE3B2A9C-DDE8-334A-806A-B47F3883E01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114800" y="2971800"/>
                  <a:ext cx="914400" cy="914400"/>
                </a:xfrm>
                <a:prstGeom prst="rect">
                  <a:avLst/>
                </a:prstGeom>
              </p:spPr>
            </p:pic>
            <p:pic>
              <p:nvPicPr>
                <p:cNvPr id="31" name="Grafik 16" descr="Cursor">
                  <a:extLst>
                    <a:ext uri="{FF2B5EF4-FFF2-40B4-BE49-F238E27FC236}">
                      <a16:creationId xmlns:a16="http://schemas.microsoft.com/office/drawing/2014/main" id="{04AA1540-F745-2B47-89B3-D0320329324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561578" y="3418578"/>
                  <a:ext cx="550428" cy="550428"/>
                </a:xfrm>
                <a:prstGeom prst="rect">
                  <a:avLst/>
                </a:prstGeom>
              </p:spPr>
            </p:pic>
          </p:grpSp>
          <p:sp>
            <p:nvSpPr>
              <p:cNvPr id="25" name="Textfeld 17">
                <a:extLst>
                  <a:ext uri="{FF2B5EF4-FFF2-40B4-BE49-F238E27FC236}">
                    <a16:creationId xmlns:a16="http://schemas.microsoft.com/office/drawing/2014/main" id="{CF4F0875-77CE-A447-8BA0-67707271D3C5}"/>
                  </a:ext>
                </a:extLst>
              </p:cNvPr>
              <p:cNvSpPr txBox="1"/>
              <p:nvPr/>
            </p:nvSpPr>
            <p:spPr>
              <a:xfrm>
                <a:off x="1679615" y="1796939"/>
                <a:ext cx="1889492" cy="492443"/>
              </a:xfrm>
              <a:prstGeom prst="rect">
                <a:avLst/>
              </a:prstGeom>
              <a:noFill/>
            </p:spPr>
            <p:txBody>
              <a:bodyPr wrap="none" rtlCol="0">
                <a:spAutoFit/>
              </a:bodyPr>
              <a:lstStyle/>
              <a:p>
                <a:r>
                  <a:rPr lang="de-CH" sz="2600" dirty="0">
                    <a:hlinkClick r:id="rId12"/>
                  </a:rPr>
                  <a:t>www.fibl.org</a:t>
                </a:r>
                <a:endParaRPr lang="de-CH" sz="2600" dirty="0"/>
              </a:p>
            </p:txBody>
          </p:sp>
          <p:sp>
            <p:nvSpPr>
              <p:cNvPr id="26" name="Textfeld 19">
                <a:extLst>
                  <a:ext uri="{FF2B5EF4-FFF2-40B4-BE49-F238E27FC236}">
                    <a16:creationId xmlns:a16="http://schemas.microsoft.com/office/drawing/2014/main" id="{CE9D93A8-9476-9848-BD00-E61F4F9FAD25}"/>
                  </a:ext>
                </a:extLst>
              </p:cNvPr>
              <p:cNvSpPr txBox="1"/>
              <p:nvPr/>
            </p:nvSpPr>
            <p:spPr>
              <a:xfrm>
                <a:off x="1679615" y="3094732"/>
                <a:ext cx="1069524" cy="492443"/>
              </a:xfrm>
              <a:prstGeom prst="rect">
                <a:avLst/>
              </a:prstGeom>
              <a:noFill/>
            </p:spPr>
            <p:txBody>
              <a:bodyPr wrap="none" rtlCol="0">
                <a:spAutoFit/>
              </a:bodyPr>
              <a:lstStyle/>
              <a:p>
                <a:r>
                  <a:rPr lang="de-CH" sz="2600" dirty="0" err="1">
                    <a:hlinkClick r:id="rId2"/>
                  </a:rPr>
                  <a:t>fiblfilm</a:t>
                </a:r>
                <a:endParaRPr lang="de-CH" sz="2600" dirty="0"/>
              </a:p>
            </p:txBody>
          </p:sp>
          <p:sp>
            <p:nvSpPr>
              <p:cNvPr id="27" name="Textfeld 20">
                <a:extLst>
                  <a:ext uri="{FF2B5EF4-FFF2-40B4-BE49-F238E27FC236}">
                    <a16:creationId xmlns:a16="http://schemas.microsoft.com/office/drawing/2014/main" id="{B9468D72-BAD8-634A-813E-C9EB201A3F19}"/>
                  </a:ext>
                </a:extLst>
              </p:cNvPr>
              <p:cNvSpPr txBox="1"/>
              <p:nvPr/>
            </p:nvSpPr>
            <p:spPr>
              <a:xfrm>
                <a:off x="5466600" y="3108381"/>
                <a:ext cx="1377300" cy="492443"/>
              </a:xfrm>
              <a:prstGeom prst="rect">
                <a:avLst/>
              </a:prstGeom>
              <a:noFill/>
            </p:spPr>
            <p:txBody>
              <a:bodyPr wrap="none" rtlCol="0">
                <a:spAutoFit/>
              </a:bodyPr>
              <a:lstStyle/>
              <a:p>
                <a:r>
                  <a:rPr lang="de-CH" sz="2600" dirty="0" err="1">
                    <a:hlinkClick r:id="rId13"/>
                  </a:rPr>
                  <a:t>@fiblorg</a:t>
                </a:r>
                <a:endParaRPr lang="de-CH" sz="2600" dirty="0"/>
              </a:p>
            </p:txBody>
          </p:sp>
          <p:sp>
            <p:nvSpPr>
              <p:cNvPr id="28" name="Textfeld 21">
                <a:extLst>
                  <a:ext uri="{FF2B5EF4-FFF2-40B4-BE49-F238E27FC236}">
                    <a16:creationId xmlns:a16="http://schemas.microsoft.com/office/drawing/2014/main" id="{758652D1-0FD8-F24F-80D0-A4F5C2F63A69}"/>
                  </a:ext>
                </a:extLst>
              </p:cNvPr>
              <p:cNvSpPr txBox="1"/>
              <p:nvPr/>
            </p:nvSpPr>
            <p:spPr>
              <a:xfrm>
                <a:off x="1679614" y="4503566"/>
                <a:ext cx="1991251" cy="492443"/>
              </a:xfrm>
              <a:prstGeom prst="rect">
                <a:avLst/>
              </a:prstGeom>
              <a:noFill/>
            </p:spPr>
            <p:txBody>
              <a:bodyPr wrap="none" rtlCol="0">
                <a:spAutoFit/>
              </a:bodyPr>
              <a:lstStyle/>
              <a:p>
                <a:r>
                  <a:rPr lang="de-CH" sz="2600" dirty="0">
                    <a:hlinkClick r:id="rId14"/>
                  </a:rPr>
                  <a:t>@FiBLaktuell</a:t>
                </a:r>
                <a:endParaRPr lang="de-CH" sz="2600" dirty="0"/>
              </a:p>
            </p:txBody>
          </p:sp>
          <p:sp>
            <p:nvSpPr>
              <p:cNvPr id="29" name="Textfeld 22">
                <a:extLst>
                  <a:ext uri="{FF2B5EF4-FFF2-40B4-BE49-F238E27FC236}">
                    <a16:creationId xmlns:a16="http://schemas.microsoft.com/office/drawing/2014/main" id="{0397A37A-B18E-4D4F-9F36-55BAA3D4D527}"/>
                  </a:ext>
                </a:extLst>
              </p:cNvPr>
              <p:cNvSpPr txBox="1"/>
              <p:nvPr/>
            </p:nvSpPr>
            <p:spPr>
              <a:xfrm>
                <a:off x="5466600" y="4517213"/>
                <a:ext cx="3665812" cy="492443"/>
              </a:xfrm>
              <a:prstGeom prst="rect">
                <a:avLst/>
              </a:prstGeom>
              <a:noFill/>
            </p:spPr>
            <p:txBody>
              <a:bodyPr wrap="none" rtlCol="0">
                <a:spAutoFit/>
              </a:bodyPr>
              <a:lstStyle/>
              <a:p>
                <a:r>
                  <a:rPr lang="de-CH" sz="2600" dirty="0">
                    <a:hlinkClick r:id="rId6"/>
                  </a:rPr>
                  <a:t>linkedin.</a:t>
                </a:r>
                <a:r>
                  <a:rPr lang="de-CH" sz="2600" dirty="0" err="1">
                    <a:hlinkClick r:id="rId6"/>
                  </a:rPr>
                  <a:t>com/unternehmen/fibl</a:t>
                </a:r>
                <a:endParaRPr lang="de-CH" sz="2600" dirty="0"/>
              </a:p>
            </p:txBody>
          </p:sp>
          <p:sp>
            <p:nvSpPr>
              <p:cNvPr id="37" name="Textfeld 17">
                <a:extLst>
                  <a:ext uri="{FF2B5EF4-FFF2-40B4-BE49-F238E27FC236}">
                    <a16:creationId xmlns:a16="http://schemas.microsoft.com/office/drawing/2014/main" id="{D0777A13-1FD0-2044-A887-2CE48194E5FE}"/>
                  </a:ext>
                </a:extLst>
              </p:cNvPr>
              <p:cNvSpPr txBox="1"/>
              <p:nvPr/>
            </p:nvSpPr>
            <p:spPr>
              <a:xfrm>
                <a:off x="5466600" y="1800792"/>
                <a:ext cx="2658933" cy="492443"/>
              </a:xfrm>
              <a:prstGeom prst="rect">
                <a:avLst/>
              </a:prstGeom>
              <a:noFill/>
            </p:spPr>
            <p:txBody>
              <a:bodyPr wrap="none" rtlCol="0">
                <a:spAutoFit/>
              </a:bodyPr>
              <a:lstStyle/>
              <a:p>
                <a:r>
                  <a:rPr lang="de-CH" sz="2600" dirty="0">
                    <a:hlinkClick r:id="rId11"/>
                  </a:rPr>
                  <a:t>www.bioaktuell.ch</a:t>
                </a:r>
                <a:endParaRPr lang="de-CH" sz="2600" dirty="0"/>
              </a:p>
            </p:txBody>
          </p:sp>
        </p:grpSp>
        <p:pic>
          <p:nvPicPr>
            <p:cNvPr id="34" name="Grafik 11">
              <a:hlinkClick r:id="rId13"/>
              <a:extLst>
                <a:ext uri="{FF2B5EF4-FFF2-40B4-BE49-F238E27FC236}">
                  <a16:creationId xmlns:a16="http://schemas.microsoft.com/office/drawing/2014/main" id="{8E1EE578-43AA-3446-BA47-5AF610784556}"/>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4433851" y="3013096"/>
              <a:ext cx="629848" cy="630776"/>
            </a:xfrm>
            <a:prstGeom prst="roundRect">
              <a:avLst>
                <a:gd name="adj" fmla="val 8594"/>
              </a:avLst>
            </a:prstGeom>
            <a:solidFill>
              <a:srgbClr val="FFFFFF">
                <a:shade val="85000"/>
              </a:srgbClr>
            </a:solidFill>
            <a:ln>
              <a:noFill/>
            </a:ln>
            <a:effectLst/>
          </p:spPr>
        </p:pic>
      </p:grpSp>
    </p:spTree>
    <p:extLst>
      <p:ext uri="{BB962C8B-B14F-4D97-AF65-F5344CB8AC3E}">
        <p14:creationId xmlns:p14="http://schemas.microsoft.com/office/powerpoint/2010/main" val="1149001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8844019" cy="6762750"/>
          </a:xfrm>
        </p:spPr>
      </p:pic>
    </p:spTree>
    <p:extLst>
      <p:ext uri="{BB962C8B-B14F-4D97-AF65-F5344CB8AC3E}">
        <p14:creationId xmlns:p14="http://schemas.microsoft.com/office/powerpoint/2010/main" val="1635613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694" y="0"/>
            <a:ext cx="8894056" cy="6801011"/>
          </a:xfrm>
        </p:spPr>
      </p:pic>
    </p:spTree>
    <p:extLst>
      <p:ext uri="{BB962C8B-B14F-4D97-AF65-F5344CB8AC3E}">
        <p14:creationId xmlns:p14="http://schemas.microsoft.com/office/powerpoint/2010/main" val="2754248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83" y="0"/>
            <a:ext cx="8968583" cy="6858000"/>
          </a:xfrm>
          <a:prstGeom prst="rect">
            <a:avLst/>
          </a:prstGeom>
        </p:spPr>
      </p:pic>
    </p:spTree>
    <p:extLst>
      <p:ext uri="{BB962C8B-B14F-4D97-AF65-F5344CB8AC3E}">
        <p14:creationId xmlns:p14="http://schemas.microsoft.com/office/powerpoint/2010/main" val="3568459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58" y="0"/>
            <a:ext cx="8968583" cy="6858000"/>
          </a:xfrm>
          <a:prstGeom prst="rect">
            <a:avLst/>
          </a:prstGeom>
        </p:spPr>
      </p:pic>
    </p:spTree>
    <p:extLst>
      <p:ext uri="{BB962C8B-B14F-4D97-AF65-F5344CB8AC3E}">
        <p14:creationId xmlns:p14="http://schemas.microsoft.com/office/powerpoint/2010/main" val="544500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ildplatzhalter 4"/>
          <p:cNvSpPr>
            <a:spLocks noGrp="1"/>
          </p:cNvSpPr>
          <p:nvPr>
            <p:ph type="pic" sz="quarter" idx="11"/>
          </p:nvPr>
        </p:nvSpPr>
        <p:spPr/>
      </p:sp>
      <p:sp>
        <p:nvSpPr>
          <p:cNvPr id="4" name="Textplatzhalter 3"/>
          <p:cNvSpPr>
            <a:spLocks noGrp="1"/>
          </p:cNvSpPr>
          <p:nvPr>
            <p:ph type="body" sz="quarter" idx="10"/>
          </p:nvPr>
        </p:nvSpPr>
        <p:spPr/>
        <p:txBody>
          <a:bodyPr/>
          <a:lstStyle/>
          <a:p>
            <a:r>
              <a:rPr lang="de-CH" dirty="0" smtClean="0"/>
              <a:t>BIOLANDBAU IN EUROPA</a:t>
            </a:r>
            <a:endParaRPr lang="de-CH" dirty="0"/>
          </a:p>
        </p:txBody>
      </p:sp>
    </p:spTree>
    <p:extLst>
      <p:ext uri="{BB962C8B-B14F-4D97-AF65-F5344CB8AC3E}">
        <p14:creationId xmlns:p14="http://schemas.microsoft.com/office/powerpoint/2010/main" val="4038513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180975"/>
            <a:ext cx="8730548" cy="6677025"/>
          </a:xfrm>
        </p:spPr>
      </p:pic>
    </p:spTree>
    <p:extLst>
      <p:ext uri="{BB962C8B-B14F-4D97-AF65-F5344CB8AC3E}">
        <p14:creationId xmlns:p14="http://schemas.microsoft.com/office/powerpoint/2010/main" val="1006396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968583" cy="6858000"/>
          </a:xfrm>
          <a:prstGeom prst="rect">
            <a:avLst/>
          </a:prstGeom>
        </p:spPr>
      </p:pic>
    </p:spTree>
    <p:extLst>
      <p:ext uri="{BB962C8B-B14F-4D97-AF65-F5344CB8AC3E}">
        <p14:creationId xmlns:p14="http://schemas.microsoft.com/office/powerpoint/2010/main" val="2117261352"/>
      </p:ext>
    </p:extLst>
  </p:cSld>
  <p:clrMapOvr>
    <a:masterClrMapping/>
  </p:clrMapOvr>
</p:sld>
</file>

<file path=ppt/theme/theme1.xml><?xml version="1.0" encoding="utf-8"?>
<a:theme xmlns:a="http://schemas.openxmlformats.org/drawingml/2006/main" name="FiBL Slide Master">
  <a:themeElements>
    <a:clrScheme name="FiBL Colors">
      <a:dk1>
        <a:srgbClr val="000000"/>
      </a:dk1>
      <a:lt1>
        <a:srgbClr val="FFFFFF"/>
      </a:lt1>
      <a:dk2>
        <a:srgbClr val="9ABFD4"/>
      </a:dk2>
      <a:lt2>
        <a:srgbClr val="FEFFFF"/>
      </a:lt2>
      <a:accent1>
        <a:srgbClr val="2F6C86"/>
      </a:accent1>
      <a:accent2>
        <a:srgbClr val="CE8628"/>
      </a:accent2>
      <a:accent3>
        <a:srgbClr val="8D66A3"/>
      </a:accent3>
      <a:accent4>
        <a:srgbClr val="75AF41"/>
      </a:accent4>
      <a:accent5>
        <a:srgbClr val="D7B600"/>
      </a:accent5>
      <a:accent6>
        <a:srgbClr val="E84E28"/>
      </a:accent6>
      <a:hlink>
        <a:srgbClr val="000000"/>
      </a:hlink>
      <a:folHlink>
        <a:srgbClr val="000000"/>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prache xmlns="dd18740c-b141-4d05-9751-e9f3dcf7e76f">Englisch</Sprache>
    <TranslationStateDownloadLink xmlns="http://schemas.microsoft.com/sharepoint/v3">
      <Url xsi:nil="true"/>
      <Description xsi:nil="true"/>
    </TranslationStateDownloadLink>
    <Download_x0020_a_x0020_copy xmlns="926ccd4c-651f-4ccc-af87-3950eef9fdad" xsi:nil="true"/>
    <Kategorie xmlns="dd18740c-b141-4d05-9751-e9f3dcf7e76f">Folie</Kategorie>
    <FiBL_x002d_Standort xmlns="926ccd4c-651f-4ccc-af87-3950eef9fdad">FiBL CH</FiBL_x002d_Standort>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038CE18F8DE21746B13E196ECDFF44C0" ma:contentTypeVersion="5" ma:contentTypeDescription="Create a new document." ma:contentTypeScope="" ma:versionID="3866447ef4b274d91ae53c0e04d000d7">
  <xsd:schema xmlns:xsd="http://www.w3.org/2001/XMLSchema" xmlns:xs="http://www.w3.org/2001/XMLSchema" xmlns:p="http://schemas.microsoft.com/office/2006/metadata/properties" xmlns:ns1="http://schemas.microsoft.com/sharepoint/v3" xmlns:ns2="dd18740c-b141-4d05-9751-e9f3dcf7e76f" xmlns:ns3="926ccd4c-651f-4ccc-af87-3950eef9fdad" targetNamespace="http://schemas.microsoft.com/office/2006/metadata/properties" ma:root="true" ma:fieldsID="98267f331064875f993f9785cd354c41" ns1:_="" ns2:_="" ns3:_="">
    <xsd:import namespace="http://schemas.microsoft.com/sharepoint/v3"/>
    <xsd:import namespace="dd18740c-b141-4d05-9751-e9f3dcf7e76f"/>
    <xsd:import namespace="926ccd4c-651f-4ccc-af87-3950eef9fdad"/>
    <xsd:element name="properties">
      <xsd:complexType>
        <xsd:sequence>
          <xsd:element name="documentManagement">
            <xsd:complexType>
              <xsd:all>
                <xsd:element ref="ns2:Kategorie"/>
                <xsd:element ref="ns2:Sprache" minOccurs="0"/>
                <xsd:element ref="ns3:FiBL_x002d_Standort" minOccurs="0"/>
                <xsd:element ref="ns1:TranslationStateDownloadLink" minOccurs="0"/>
                <xsd:element ref="ns3:Download_x0020_a_x0020_cop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TranslationStateDownloadLink" ma:index="11" nillable="true" ma:displayName="Downloadlink" ma:internalName="TranslationStateDownload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d18740c-b141-4d05-9751-e9f3dcf7e76f" elementFormDefault="qualified">
    <xsd:import namespace="http://schemas.microsoft.com/office/2006/documentManagement/types"/>
    <xsd:import namespace="http://schemas.microsoft.com/office/infopath/2007/PartnerControls"/>
    <xsd:element name="Kategorie" ma:index="2" ma:displayName="Kategorie" ma:default="Bericht" ma:format="Dropdown" ma:indexed="true" ma:internalName="Kategorie">
      <xsd:simpleType>
        <xsd:restriction base="dms:Choice">
          <xsd:enumeration value="Bericht"/>
          <xsd:enumeration value="Brief/ Fax"/>
          <xsd:enumeration value="Corporate Identity (CI)"/>
          <xsd:enumeration value="EU-Bericht"/>
          <xsd:enumeration value="Folie"/>
          <xsd:enumeration value="Kurse"/>
          <xsd:enumeration value="Logo"/>
          <xsd:enumeration value="Medienmitteilung"/>
          <xsd:enumeration value="Ordnerrücken"/>
          <xsd:enumeration value="Praktikums-/ Semester- /Diplomarbeiten"/>
          <xsd:enumeration value="Sonderformate"/>
          <xsd:enumeration value="Protokolle"/>
          <xsd:enumeration value="Vertrag"/>
        </xsd:restriction>
      </xsd:simpleType>
    </xsd:element>
    <xsd:element name="Sprache" ma:index="3" nillable="true" ma:displayName="Sprache" ma:default="Deutsch" ma:format="Dropdown" ma:internalName="Sprache">
      <xsd:simpleType>
        <xsd:restriction base="dms:Choice">
          <xsd:enumeration value="Deutsch"/>
          <xsd:enumeration value="Englisch"/>
          <xsd:enumeration value="Französisch"/>
          <xsd:enumeration value="Italienisch"/>
          <xsd:enumeration value="Spanisch"/>
        </xsd:restriction>
      </xsd:simpleType>
    </xsd:element>
  </xsd:schema>
  <xsd:schema xmlns:xsd="http://www.w3.org/2001/XMLSchema" xmlns:xs="http://www.w3.org/2001/XMLSchema" xmlns:dms="http://schemas.microsoft.com/office/2006/documentManagement/types" xmlns:pc="http://schemas.microsoft.com/office/infopath/2007/PartnerControls" targetNamespace="926ccd4c-651f-4ccc-af87-3950eef9fdad" elementFormDefault="qualified">
    <xsd:import namespace="http://schemas.microsoft.com/office/2006/documentManagement/types"/>
    <xsd:import namespace="http://schemas.microsoft.com/office/infopath/2007/PartnerControls"/>
    <xsd:element name="FiBL_x002d_Standort" ma:index="4" nillable="true" ma:displayName="FiBL-Standort" ma:default="All FiBL" ma:format="Dropdown" ma:internalName="FiBL_x002d_Standort">
      <xsd:simpleType>
        <xsd:restriction base="dms:Choice">
          <xsd:enumeration value="All FiBL"/>
          <xsd:enumeration value="FiBL CH"/>
          <xsd:enumeration value="FiBL DE"/>
          <xsd:enumeration value="FiBL AT"/>
          <xsd:enumeration value="FiBL EU"/>
          <xsd:enumeration value="Team FiBL France"/>
        </xsd:restriction>
      </xsd:simpleType>
    </xsd:element>
    <xsd:element name="Download_x0020_a_x0020_copy" ma:index="12" nillable="true" ma:displayName="Download a copy" ma:internalName="Download_x0020_a_x0020_cop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Inhaltstyp"/>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0A4870-0F19-497A-A7B4-C3109C528915}">
  <ds:schemaRefs>
    <ds:schemaRef ds:uri="http://schemas.microsoft.com/sharepoint/v3/contenttype/forms"/>
  </ds:schemaRefs>
</ds:datastoreItem>
</file>

<file path=customXml/itemProps2.xml><?xml version="1.0" encoding="utf-8"?>
<ds:datastoreItem xmlns:ds="http://schemas.openxmlformats.org/officeDocument/2006/customXml" ds:itemID="{1E1B3832-62FB-4AA6-AE0F-C1005DBE3406}">
  <ds:schemaRefs>
    <ds:schemaRef ds:uri="http://schemas.microsoft.com/office/2006/documentManagement/types"/>
    <ds:schemaRef ds:uri="http://schemas.microsoft.com/office/2006/metadata/properties"/>
    <ds:schemaRef ds:uri="dd18740c-b141-4d05-9751-e9f3dcf7e76f"/>
    <ds:schemaRef ds:uri="http://purl.org/dc/elements/1.1/"/>
    <ds:schemaRef ds:uri="926ccd4c-651f-4ccc-af87-3950eef9fdad"/>
    <ds:schemaRef ds:uri="http://purl.org/dc/dcmitype/"/>
    <ds:schemaRef ds:uri="http://purl.org/dc/terms/"/>
    <ds:schemaRef ds:uri="http://www.w3.org/XML/1998/namespace"/>
    <ds:schemaRef ds:uri="http://schemas.microsoft.com/office/infopath/2007/PartnerControls"/>
    <ds:schemaRef ds:uri="http://schemas.openxmlformats.org/package/2006/metadata/core-properties"/>
    <ds:schemaRef ds:uri="http://schemas.microsoft.com/sharepoint/v3"/>
  </ds:schemaRefs>
</ds:datastoreItem>
</file>

<file path=customXml/itemProps3.xml><?xml version="1.0" encoding="utf-8"?>
<ds:datastoreItem xmlns:ds="http://schemas.openxmlformats.org/officeDocument/2006/customXml" ds:itemID="{BA681434-57E7-4CCF-9198-64284A5FD2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d18740c-b141-4d05-9751-e9f3dcf7e76f"/>
    <ds:schemaRef ds:uri="926ccd4c-651f-4ccc-af87-3950eef9fd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872</Words>
  <Application>Microsoft Office PowerPoint</Application>
  <PresentationFormat>Breitbild</PresentationFormat>
  <Paragraphs>70</Paragraphs>
  <Slides>23</Slides>
  <Notes>4</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23</vt:i4>
      </vt:variant>
    </vt:vector>
  </HeadingPairs>
  <TitlesOfParts>
    <vt:vector size="30" baseType="lpstr">
      <vt:lpstr>ＭＳ Ｐゴシック</vt:lpstr>
      <vt:lpstr>Arial</vt:lpstr>
      <vt:lpstr>Arial Black</vt:lpstr>
      <vt:lpstr>Calibri</vt:lpstr>
      <vt:lpstr>Gill Sans MT</vt:lpstr>
      <vt:lpstr>Times New Roman</vt:lpstr>
      <vt:lpstr>FiBL Slide Master</vt:lpstr>
      <vt:lpstr>Ökologische Landwirtschaft weltweit 2021:  Infografiken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Biolandbau weltweit: Die wichtigsten Ergebnisse der FiBL-Erhebung zum Biolandbau weltweit 2023</vt:lpstr>
      <vt:lpstr>Danksagung</vt:lpstr>
      <vt:lpstr>Die Welt der ökologischen Landwirtschaft 2023</vt:lpstr>
      <vt:lpstr>Die 24th Erhebung zum ökologischen Landbau weltweit</vt:lpstr>
      <vt:lpstr>Flächennutzung im ökologischen Landbau </vt:lpstr>
      <vt:lpstr>Weitere Informationen </vt:lpstr>
      <vt:lpstr>Haftungsausschluss</vt:lpstr>
      <vt:lpstr>Präsentationen auf www.organic-world.net</vt:lpstr>
      <vt:lpstr>Statistik.FiBL.org</vt:lpstr>
      <vt:lpstr>www.twitter.com/fiblstatistics</vt:lpstr>
      <vt:lpstr>Kontakt</vt:lpstr>
      <vt:lpstr>FiBL online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master FiBL English</dc:title>
  <dc:creator>Riedi Kurt</dc:creator>
  <cp:keywords>, docId:C73A3FD60921B418508DE30475CA32B3</cp:keywords>
  <cp:lastModifiedBy>Willer Helga</cp:lastModifiedBy>
  <cp:revision>288</cp:revision>
  <dcterms:created xsi:type="dcterms:W3CDTF">2021-02-10T13:15:41Z</dcterms:created>
  <dcterms:modified xsi:type="dcterms:W3CDTF">2023-02-12T16:51:04Z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0x010100038CE18F8DE21746B13E196ECDFF44C0</vt:lpwstr>
  </property>
</Properties>
</file>