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1"/>
  </p:notesMasterIdLst>
  <p:handoutMasterIdLst>
    <p:handoutMasterId r:id="rId32"/>
  </p:handoutMasterIdLst>
  <p:sldIdLst>
    <p:sldId id="483" r:id="rId5"/>
    <p:sldId id="620" r:id="rId6"/>
    <p:sldId id="596" r:id="rId7"/>
    <p:sldId id="597" r:id="rId8"/>
    <p:sldId id="605" r:id="rId9"/>
    <p:sldId id="624" r:id="rId10"/>
    <p:sldId id="623" r:id="rId11"/>
    <p:sldId id="626" r:id="rId12"/>
    <p:sldId id="621" r:id="rId13"/>
    <p:sldId id="600" r:id="rId14"/>
    <p:sldId id="607" r:id="rId15"/>
    <p:sldId id="625" r:id="rId16"/>
    <p:sldId id="622" r:id="rId17"/>
    <p:sldId id="603" r:id="rId18"/>
    <p:sldId id="627" r:id="rId19"/>
    <p:sldId id="484" r:id="rId20"/>
    <p:sldId id="485" r:id="rId21"/>
    <p:sldId id="486" r:id="rId22"/>
    <p:sldId id="488" r:id="rId23"/>
    <p:sldId id="589" r:id="rId24"/>
    <p:sldId id="590" r:id="rId25"/>
    <p:sldId id="591" r:id="rId26"/>
    <p:sldId id="592" r:id="rId27"/>
    <p:sldId id="593" r:id="rId28"/>
    <p:sldId id="594" r:id="rId29"/>
    <p:sldId id="59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50F855F4-6B3D-734F-8ED9-E6A7F47D5A6B}">
          <p14:sldIdLst>
            <p14:sldId id="483"/>
          </p14:sldIdLst>
        </p14:section>
        <p14:section name="Content" id="{27C77642-E8FC-D04B-A600-8D79524F4638}">
          <p14:sldIdLst>
            <p14:sldId id="620"/>
            <p14:sldId id="596"/>
            <p14:sldId id="597"/>
            <p14:sldId id="605"/>
            <p14:sldId id="624"/>
            <p14:sldId id="623"/>
            <p14:sldId id="626"/>
            <p14:sldId id="621"/>
            <p14:sldId id="600"/>
            <p14:sldId id="607"/>
            <p14:sldId id="625"/>
            <p14:sldId id="622"/>
            <p14:sldId id="603"/>
            <p14:sldId id="627"/>
            <p14:sldId id="484"/>
            <p14:sldId id="485"/>
            <p14:sldId id="486"/>
            <p14:sldId id="488"/>
          </p14:sldIdLst>
        </p14:section>
        <p14:section name="Contacts" id="{A36A632A-72D9-C44B-BFEE-AABA4BC46D46}">
          <p14:sldIdLst>
            <p14:sldId id="589"/>
            <p14:sldId id="590"/>
            <p14:sldId id="591"/>
            <p14:sldId id="592"/>
            <p14:sldId id="593"/>
            <p14:sldId id="594"/>
            <p14:sldId id="59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chmidtke Knut" initials="SK" lastIdx="23" clrIdx="0">
    <p:extLst>
      <p:ext uri="{19B8F6BF-5375-455C-9EA6-DF929625EA0E}">
        <p15:presenceInfo xmlns:p15="http://schemas.microsoft.com/office/powerpoint/2012/main" userId="S-1-5-21-1635401191-1135830115-316617838-73315" providerId="AD"/>
      </p:ext>
    </p:extLst>
  </p:cmAuthor>
  <p:cmAuthor id="2" name="Keller Chigusa" initials="KC" lastIdx="30" clrIdx="1">
    <p:extLst>
      <p:ext uri="{19B8F6BF-5375-455C-9EA6-DF929625EA0E}">
        <p15:presenceInfo xmlns:p15="http://schemas.microsoft.com/office/powerpoint/2012/main" userId="S-1-5-21-1635401191-1135830115-316617838-73561" providerId="AD"/>
      </p:ext>
    </p:extLst>
  </p:cmAuthor>
  <p:cmAuthor id="3" name="Kalchofner Seraina" initials="KS" lastIdx="17" clrIdx="2">
    <p:extLst>
      <p:ext uri="{19B8F6BF-5375-455C-9EA6-DF929625EA0E}">
        <p15:presenceInfo xmlns:p15="http://schemas.microsoft.com/office/powerpoint/2012/main" userId="S-1-5-21-1635401191-1135830115-316617838-7356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BFD4"/>
    <a:srgbClr val="D0DFE8"/>
    <a:srgbClr val="CE8628"/>
    <a:srgbClr val="DA7F59"/>
    <a:srgbClr val="B280A9"/>
    <a:srgbClr val="5FAA93"/>
    <a:srgbClr val="5EA9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13" autoAdjust="0"/>
    <p:restoredTop sz="87953" autoAdjust="0"/>
  </p:normalViewPr>
  <p:slideViewPr>
    <p:cSldViewPr snapToGrid="0" snapToObjects="1">
      <p:cViewPr varScale="1">
        <p:scale>
          <a:sx n="76" d="100"/>
          <a:sy n="76" d="100"/>
        </p:scale>
        <p:origin x="926" y="58"/>
      </p:cViewPr>
      <p:guideLst/>
    </p:cSldViewPr>
  </p:slideViewPr>
  <p:outlineViewPr>
    <p:cViewPr>
      <p:scale>
        <a:sx n="33" d="100"/>
        <a:sy n="33" d="100"/>
      </p:scale>
      <p:origin x="0" y="0"/>
    </p:cViewPr>
  </p:outlineViewPr>
  <p:notesTextViewPr>
    <p:cViewPr>
      <p:scale>
        <a:sx n="170" d="100"/>
        <a:sy n="170" d="100"/>
      </p:scale>
      <p:origin x="0" y="0"/>
    </p:cViewPr>
  </p:notesTextViewPr>
  <p:notesViewPr>
    <p:cSldViewPr snapToGrid="0" snapToObjects="1">
      <p:cViewPr varScale="1">
        <p:scale>
          <a:sx n="51" d="100"/>
          <a:sy n="51" d="100"/>
        </p:scale>
        <p:origin x="2692" y="5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14DF50-E128-DD4D-9216-1D555D2B2E7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E73D45D-0977-B94B-A510-AB881F7EFC4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36C2096-F608-BC41-B354-F97475F8C6C3}" type="datetimeFigureOut">
              <a:rPr lang="en-US" smtClean="0"/>
              <a:t>2/7/2024</a:t>
            </a:fld>
            <a:endParaRPr lang="en-US"/>
          </a:p>
        </p:txBody>
      </p:sp>
      <p:sp>
        <p:nvSpPr>
          <p:cNvPr id="4" name="Footer Placeholder 3">
            <a:extLst>
              <a:ext uri="{FF2B5EF4-FFF2-40B4-BE49-F238E27FC236}">
                <a16:creationId xmlns:a16="http://schemas.microsoft.com/office/drawing/2014/main" id="{50308E38-6F86-534F-8D47-913A1B6AEA8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CE4A49C-C1A0-9843-BE65-F3D21BBFCE0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6A238E7-292D-1E40-BE92-D4E3F92C1031}" type="slidenum">
              <a:rPr lang="en-US" smtClean="0"/>
              <a:t>‹#›</a:t>
            </a:fld>
            <a:endParaRPr lang="en-US"/>
          </a:p>
        </p:txBody>
      </p:sp>
    </p:spTree>
    <p:extLst>
      <p:ext uri="{BB962C8B-B14F-4D97-AF65-F5344CB8AC3E}">
        <p14:creationId xmlns:p14="http://schemas.microsoft.com/office/powerpoint/2010/main" val="6721203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39B61C-870F-C24D-AA23-5AF1F9363730}" type="datetimeFigureOut">
              <a:rPr lang="en-US" smtClean="0"/>
              <a:t>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47C43B-4DA6-0243-8574-382468EBCECA}" type="slidenum">
              <a:rPr lang="en-US" smtClean="0"/>
              <a:t>‹#›</a:t>
            </a:fld>
            <a:endParaRPr lang="en-US"/>
          </a:p>
        </p:txBody>
      </p:sp>
    </p:spTree>
    <p:extLst>
      <p:ext uri="{BB962C8B-B14F-4D97-AF65-F5344CB8AC3E}">
        <p14:creationId xmlns:p14="http://schemas.microsoft.com/office/powerpoint/2010/main" val="785883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47C43B-4DA6-0243-8574-382468EBCECA}" type="slidenum">
              <a:rPr lang="en-US" smtClean="0"/>
              <a:t>1</a:t>
            </a:fld>
            <a:endParaRPr lang="en-US"/>
          </a:p>
        </p:txBody>
      </p:sp>
    </p:spTree>
    <p:extLst>
      <p:ext uri="{BB962C8B-B14F-4D97-AF65-F5344CB8AC3E}">
        <p14:creationId xmlns:p14="http://schemas.microsoft.com/office/powerpoint/2010/main" val="2654764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txBox="1">
            <a:spLocks noGrp="1" noChangeArrowheads="1"/>
          </p:cNvSpPr>
          <p:nvPr/>
        </p:nvSpPr>
        <p:spPr bwMode="auto">
          <a:xfrm>
            <a:off x="2" y="1"/>
            <a:ext cx="3093671" cy="477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134" tIns="48567" rIns="97134" bIns="48567"/>
          <a:lstStyle>
            <a:lvl1pPr defTabSz="965200" eaLnBrk="0" hangingPunct="0">
              <a:spcBef>
                <a:spcPct val="30000"/>
              </a:spcBef>
              <a:defRPr sz="1200">
                <a:solidFill>
                  <a:schemeClr val="tx1"/>
                </a:solidFill>
                <a:latin typeface="Times New Roman" pitchFamily="18" charset="0"/>
                <a:ea typeface="ＭＳ Ｐゴシック" pitchFamily="34" charset="-128"/>
              </a:defRPr>
            </a:lvl1pPr>
            <a:lvl2pPr marL="742950" indent="-285750" defTabSz="965200" eaLnBrk="0" hangingPunct="0">
              <a:spcBef>
                <a:spcPct val="30000"/>
              </a:spcBef>
              <a:defRPr sz="1200">
                <a:solidFill>
                  <a:schemeClr val="tx1"/>
                </a:solidFill>
                <a:latin typeface="Times New Roman" pitchFamily="18" charset="0"/>
                <a:ea typeface="ＭＳ Ｐゴシック" pitchFamily="34" charset="-128"/>
              </a:defRPr>
            </a:lvl2pPr>
            <a:lvl3pPr marL="1143000" indent="-228600" defTabSz="965200" eaLnBrk="0" hangingPunct="0">
              <a:spcBef>
                <a:spcPct val="30000"/>
              </a:spcBef>
              <a:defRPr sz="1200">
                <a:solidFill>
                  <a:schemeClr val="tx1"/>
                </a:solidFill>
                <a:latin typeface="Times New Roman" pitchFamily="18" charset="0"/>
                <a:ea typeface="ＭＳ Ｐゴシック" pitchFamily="34" charset="-128"/>
              </a:defRPr>
            </a:lvl3pPr>
            <a:lvl4pPr marL="1600200" indent="-228600" defTabSz="965200" eaLnBrk="0" hangingPunct="0">
              <a:spcBef>
                <a:spcPct val="30000"/>
              </a:spcBef>
              <a:defRPr sz="1200">
                <a:solidFill>
                  <a:schemeClr val="tx1"/>
                </a:solidFill>
                <a:latin typeface="Times New Roman" pitchFamily="18" charset="0"/>
                <a:ea typeface="ＭＳ Ｐゴシック" pitchFamily="34" charset="-128"/>
              </a:defRPr>
            </a:lvl4pPr>
            <a:lvl5pPr marL="2057400" indent="-228600" defTabSz="965200" eaLnBrk="0" hangingPunct="0">
              <a:spcBef>
                <a:spcPct val="30000"/>
              </a:spcBef>
              <a:defRPr sz="1200">
                <a:solidFill>
                  <a:schemeClr val="tx1"/>
                </a:solidFill>
                <a:latin typeface="Times New Roman" pitchFamily="18" charset="0"/>
                <a:ea typeface="ＭＳ Ｐゴシック" pitchFamily="34" charset="-128"/>
              </a:defRPr>
            </a:lvl5pPr>
            <a:lvl6pPr marL="25146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r>
              <a:rPr lang="de-CH" altLang="de-DE" b="0"/>
              <a:t>FiBL</a:t>
            </a:r>
          </a:p>
        </p:txBody>
      </p:sp>
      <p:sp>
        <p:nvSpPr>
          <p:cNvPr id="57347" name="Rectangle 3"/>
          <p:cNvSpPr txBox="1">
            <a:spLocks noGrp="1" noChangeArrowheads="1"/>
          </p:cNvSpPr>
          <p:nvPr/>
        </p:nvSpPr>
        <p:spPr bwMode="auto">
          <a:xfrm>
            <a:off x="3988988" y="1"/>
            <a:ext cx="3093670" cy="477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134" tIns="48567" rIns="97134" bIns="48567"/>
          <a:lstStyle>
            <a:lvl1pPr defTabSz="965200" eaLnBrk="0" hangingPunct="0">
              <a:spcBef>
                <a:spcPct val="30000"/>
              </a:spcBef>
              <a:defRPr sz="1200">
                <a:solidFill>
                  <a:schemeClr val="tx1"/>
                </a:solidFill>
                <a:latin typeface="Times New Roman" pitchFamily="18" charset="0"/>
                <a:ea typeface="ＭＳ Ｐゴシック" pitchFamily="34" charset="-128"/>
              </a:defRPr>
            </a:lvl1pPr>
            <a:lvl2pPr marL="742950" indent="-285750" defTabSz="965200" eaLnBrk="0" hangingPunct="0">
              <a:spcBef>
                <a:spcPct val="30000"/>
              </a:spcBef>
              <a:defRPr sz="1200">
                <a:solidFill>
                  <a:schemeClr val="tx1"/>
                </a:solidFill>
                <a:latin typeface="Times New Roman" pitchFamily="18" charset="0"/>
                <a:ea typeface="ＭＳ Ｐゴシック" pitchFamily="34" charset="-128"/>
              </a:defRPr>
            </a:lvl2pPr>
            <a:lvl3pPr marL="1143000" indent="-228600" defTabSz="965200" eaLnBrk="0" hangingPunct="0">
              <a:spcBef>
                <a:spcPct val="30000"/>
              </a:spcBef>
              <a:defRPr sz="1200">
                <a:solidFill>
                  <a:schemeClr val="tx1"/>
                </a:solidFill>
                <a:latin typeface="Times New Roman" pitchFamily="18" charset="0"/>
                <a:ea typeface="ＭＳ Ｐゴシック" pitchFamily="34" charset="-128"/>
              </a:defRPr>
            </a:lvl3pPr>
            <a:lvl4pPr marL="1600200" indent="-228600" defTabSz="965200" eaLnBrk="0" hangingPunct="0">
              <a:spcBef>
                <a:spcPct val="30000"/>
              </a:spcBef>
              <a:defRPr sz="1200">
                <a:solidFill>
                  <a:schemeClr val="tx1"/>
                </a:solidFill>
                <a:latin typeface="Times New Roman" pitchFamily="18" charset="0"/>
                <a:ea typeface="ＭＳ Ｐゴシック" pitchFamily="34" charset="-128"/>
              </a:defRPr>
            </a:lvl4pPr>
            <a:lvl5pPr marL="2057400" indent="-228600" defTabSz="965200" eaLnBrk="0" hangingPunct="0">
              <a:spcBef>
                <a:spcPct val="30000"/>
              </a:spcBef>
              <a:defRPr sz="1200">
                <a:solidFill>
                  <a:schemeClr val="tx1"/>
                </a:solidFill>
                <a:latin typeface="Times New Roman" pitchFamily="18" charset="0"/>
                <a:ea typeface="ＭＳ Ｐゴシック" pitchFamily="34" charset="-128"/>
              </a:defRPr>
            </a:lvl5pPr>
            <a:lvl6pPr marL="25146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lgn="r">
              <a:spcBef>
                <a:spcPct val="0"/>
              </a:spcBef>
            </a:pPr>
            <a:fld id="{AC7BCAC9-5CD2-4A3A-8BE1-7C5F805052AC}" type="datetime1">
              <a:rPr lang="de-CH" altLang="de-DE" b="0"/>
              <a:pPr algn="r">
                <a:spcBef>
                  <a:spcPct val="0"/>
                </a:spcBef>
              </a:pPr>
              <a:t>07.02.2024</a:t>
            </a:fld>
            <a:endParaRPr lang="de-CH" altLang="de-DE" b="0"/>
          </a:p>
        </p:txBody>
      </p:sp>
      <p:sp>
        <p:nvSpPr>
          <p:cNvPr id="57348" name="Rectangle 6"/>
          <p:cNvSpPr txBox="1">
            <a:spLocks noGrp="1" noChangeArrowheads="1"/>
          </p:cNvSpPr>
          <p:nvPr/>
        </p:nvSpPr>
        <p:spPr bwMode="auto">
          <a:xfrm>
            <a:off x="2" y="9730922"/>
            <a:ext cx="3093671" cy="479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134" tIns="48567" rIns="97134" bIns="48567" anchor="b"/>
          <a:lstStyle>
            <a:lvl1pPr defTabSz="965200" eaLnBrk="0" hangingPunct="0">
              <a:spcBef>
                <a:spcPct val="30000"/>
              </a:spcBef>
              <a:defRPr sz="1200">
                <a:solidFill>
                  <a:schemeClr val="tx1"/>
                </a:solidFill>
                <a:latin typeface="Times New Roman" pitchFamily="18" charset="0"/>
                <a:ea typeface="ＭＳ Ｐゴシック" pitchFamily="34" charset="-128"/>
              </a:defRPr>
            </a:lvl1pPr>
            <a:lvl2pPr marL="742950" indent="-285750" defTabSz="965200" eaLnBrk="0" hangingPunct="0">
              <a:spcBef>
                <a:spcPct val="30000"/>
              </a:spcBef>
              <a:defRPr sz="1200">
                <a:solidFill>
                  <a:schemeClr val="tx1"/>
                </a:solidFill>
                <a:latin typeface="Times New Roman" pitchFamily="18" charset="0"/>
                <a:ea typeface="ＭＳ Ｐゴシック" pitchFamily="34" charset="-128"/>
              </a:defRPr>
            </a:lvl2pPr>
            <a:lvl3pPr marL="1143000" indent="-228600" defTabSz="965200" eaLnBrk="0" hangingPunct="0">
              <a:spcBef>
                <a:spcPct val="30000"/>
              </a:spcBef>
              <a:defRPr sz="1200">
                <a:solidFill>
                  <a:schemeClr val="tx1"/>
                </a:solidFill>
                <a:latin typeface="Times New Roman" pitchFamily="18" charset="0"/>
                <a:ea typeface="ＭＳ Ｐゴシック" pitchFamily="34" charset="-128"/>
              </a:defRPr>
            </a:lvl3pPr>
            <a:lvl4pPr marL="1600200" indent="-228600" defTabSz="965200" eaLnBrk="0" hangingPunct="0">
              <a:spcBef>
                <a:spcPct val="30000"/>
              </a:spcBef>
              <a:defRPr sz="1200">
                <a:solidFill>
                  <a:schemeClr val="tx1"/>
                </a:solidFill>
                <a:latin typeface="Times New Roman" pitchFamily="18" charset="0"/>
                <a:ea typeface="ＭＳ Ｐゴシック" pitchFamily="34" charset="-128"/>
              </a:defRPr>
            </a:lvl4pPr>
            <a:lvl5pPr marL="2057400" indent="-228600" defTabSz="965200" eaLnBrk="0" hangingPunct="0">
              <a:spcBef>
                <a:spcPct val="30000"/>
              </a:spcBef>
              <a:defRPr sz="1200">
                <a:solidFill>
                  <a:schemeClr val="tx1"/>
                </a:solidFill>
                <a:latin typeface="Times New Roman" pitchFamily="18" charset="0"/>
                <a:ea typeface="ＭＳ Ｐゴシック" pitchFamily="34" charset="-128"/>
              </a:defRPr>
            </a:lvl5pPr>
            <a:lvl6pPr marL="25146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r>
              <a:rPr lang="de-CH" altLang="de-DE" b="0"/>
              <a:t>www.fibl.org</a:t>
            </a:r>
          </a:p>
        </p:txBody>
      </p:sp>
      <p:sp>
        <p:nvSpPr>
          <p:cNvPr id="57349" name="Rectangle 7"/>
          <p:cNvSpPr txBox="1">
            <a:spLocks noGrp="1" noChangeArrowheads="1"/>
          </p:cNvSpPr>
          <p:nvPr/>
        </p:nvSpPr>
        <p:spPr bwMode="auto">
          <a:xfrm>
            <a:off x="3988988" y="9730922"/>
            <a:ext cx="3093670" cy="479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134" tIns="48567" rIns="97134" bIns="48567" anchor="b"/>
          <a:lstStyle>
            <a:lvl1pPr defTabSz="965200" eaLnBrk="0" hangingPunct="0">
              <a:spcBef>
                <a:spcPct val="30000"/>
              </a:spcBef>
              <a:defRPr sz="1200">
                <a:solidFill>
                  <a:schemeClr val="tx1"/>
                </a:solidFill>
                <a:latin typeface="Times New Roman" pitchFamily="18" charset="0"/>
                <a:ea typeface="ＭＳ Ｐゴシック" pitchFamily="34" charset="-128"/>
              </a:defRPr>
            </a:lvl1pPr>
            <a:lvl2pPr marL="742950" indent="-285750" defTabSz="965200" eaLnBrk="0" hangingPunct="0">
              <a:spcBef>
                <a:spcPct val="30000"/>
              </a:spcBef>
              <a:defRPr sz="1200">
                <a:solidFill>
                  <a:schemeClr val="tx1"/>
                </a:solidFill>
                <a:latin typeface="Times New Roman" pitchFamily="18" charset="0"/>
                <a:ea typeface="ＭＳ Ｐゴシック" pitchFamily="34" charset="-128"/>
              </a:defRPr>
            </a:lvl2pPr>
            <a:lvl3pPr marL="1143000" indent="-228600" defTabSz="965200" eaLnBrk="0" hangingPunct="0">
              <a:spcBef>
                <a:spcPct val="30000"/>
              </a:spcBef>
              <a:defRPr sz="1200">
                <a:solidFill>
                  <a:schemeClr val="tx1"/>
                </a:solidFill>
                <a:latin typeface="Times New Roman" pitchFamily="18" charset="0"/>
                <a:ea typeface="ＭＳ Ｐゴシック" pitchFamily="34" charset="-128"/>
              </a:defRPr>
            </a:lvl3pPr>
            <a:lvl4pPr marL="1600200" indent="-228600" defTabSz="965200" eaLnBrk="0" hangingPunct="0">
              <a:spcBef>
                <a:spcPct val="30000"/>
              </a:spcBef>
              <a:defRPr sz="1200">
                <a:solidFill>
                  <a:schemeClr val="tx1"/>
                </a:solidFill>
                <a:latin typeface="Times New Roman" pitchFamily="18" charset="0"/>
                <a:ea typeface="ＭＳ Ｐゴシック" pitchFamily="34" charset="-128"/>
              </a:defRPr>
            </a:lvl4pPr>
            <a:lvl5pPr marL="2057400" indent="-228600" defTabSz="965200" eaLnBrk="0" hangingPunct="0">
              <a:spcBef>
                <a:spcPct val="30000"/>
              </a:spcBef>
              <a:defRPr sz="1200">
                <a:solidFill>
                  <a:schemeClr val="tx1"/>
                </a:solidFill>
                <a:latin typeface="Times New Roman" pitchFamily="18" charset="0"/>
                <a:ea typeface="ＭＳ Ｐゴシック" pitchFamily="34" charset="-128"/>
              </a:defRPr>
            </a:lvl5pPr>
            <a:lvl6pPr marL="25146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lgn="r">
              <a:spcBef>
                <a:spcPct val="0"/>
              </a:spcBef>
            </a:pPr>
            <a:fld id="{63FAC3EE-9186-4F3B-80E2-6B5F747B646C}" type="slidenum">
              <a:rPr lang="de-CH" altLang="de-DE" b="0"/>
              <a:pPr algn="r">
                <a:spcBef>
                  <a:spcPct val="0"/>
                </a:spcBef>
              </a:pPr>
              <a:t>16</a:t>
            </a:fld>
            <a:endParaRPr lang="de-CH" altLang="de-DE" b="0"/>
          </a:p>
        </p:txBody>
      </p:sp>
      <p:sp>
        <p:nvSpPr>
          <p:cNvPr id="57350" name="Rectangle 2"/>
          <p:cNvSpPr>
            <a:spLocks noGrp="1" noRot="1" noChangeAspect="1" noChangeArrowheads="1" noTextEdit="1"/>
          </p:cNvSpPr>
          <p:nvPr>
            <p:ph type="sldImg"/>
          </p:nvPr>
        </p:nvSpPr>
        <p:spPr>
          <a:xfrm>
            <a:off x="180975" y="800100"/>
            <a:ext cx="6797675" cy="3824288"/>
          </a:xfrm>
          <a:ln/>
        </p:spPr>
      </p:sp>
      <p:sp>
        <p:nvSpPr>
          <p:cNvPr id="57351" name="Rectangle 3"/>
          <p:cNvSpPr>
            <a:spLocks noGrp="1" noChangeArrowheads="1"/>
          </p:cNvSpPr>
          <p:nvPr>
            <p:ph type="body" idx="1"/>
          </p:nvPr>
        </p:nvSpPr>
        <p:spPr>
          <a:xfrm>
            <a:off x="976861" y="4864643"/>
            <a:ext cx="5210480" cy="462838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Times New Roman" pitchFamily="18" charset="0"/>
            </a:endParaRPr>
          </a:p>
        </p:txBody>
      </p:sp>
    </p:spTree>
    <p:extLst>
      <p:ext uri="{BB962C8B-B14F-4D97-AF65-F5344CB8AC3E}">
        <p14:creationId xmlns:p14="http://schemas.microsoft.com/office/powerpoint/2010/main" val="58941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Times New Roman" pitchFamily="18" charset="0"/>
            </a:endParaRPr>
          </a:p>
        </p:txBody>
      </p:sp>
    </p:spTree>
    <p:extLst>
      <p:ext uri="{BB962C8B-B14F-4D97-AF65-F5344CB8AC3E}">
        <p14:creationId xmlns:p14="http://schemas.microsoft.com/office/powerpoint/2010/main" val="860281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bwMode="auto">
          <a:xfrm>
            <a:off x="133350" y="774700"/>
            <a:ext cx="6600825" cy="37131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latin typeface="Times New Roman" pitchFamily="18" charset="0"/>
            </a:endParaRPr>
          </a:p>
        </p:txBody>
      </p:sp>
    </p:spTree>
    <p:extLst>
      <p:ext uri="{BB962C8B-B14F-4D97-AF65-F5344CB8AC3E}">
        <p14:creationId xmlns:p14="http://schemas.microsoft.com/office/powerpoint/2010/main" val="8897036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iBL 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ADBFF-EB18-DD4C-A88E-ECF19E59DE91}"/>
              </a:ext>
            </a:extLst>
          </p:cNvPr>
          <p:cNvSpPr>
            <a:spLocks noGrp="1"/>
          </p:cNvSpPr>
          <p:nvPr>
            <p:ph type="ctrTitle"/>
          </p:nvPr>
        </p:nvSpPr>
        <p:spPr>
          <a:xfrm>
            <a:off x="1238491" y="4305780"/>
            <a:ext cx="9429509" cy="928898"/>
          </a:xfrm>
        </p:spPr>
        <p:txBody>
          <a:bodyPr anchor="t">
            <a:normAutofit/>
          </a:bodyPr>
          <a:lstStyle>
            <a:lvl1pPr algn="l">
              <a:defRPr sz="2800" b="1"/>
            </a:lvl1pPr>
          </a:lstStyle>
          <a:p>
            <a:r>
              <a:rPr lang="en-US" dirty="0"/>
              <a:t>Click to edit Master title style</a:t>
            </a:r>
          </a:p>
        </p:txBody>
      </p:sp>
      <p:sp>
        <p:nvSpPr>
          <p:cNvPr id="3" name="Subtitle 2">
            <a:extLst>
              <a:ext uri="{FF2B5EF4-FFF2-40B4-BE49-F238E27FC236}">
                <a16:creationId xmlns:a16="http://schemas.microsoft.com/office/drawing/2014/main" id="{8BD12E77-49F3-F844-B0A1-2018032B0078}"/>
              </a:ext>
            </a:extLst>
          </p:cNvPr>
          <p:cNvSpPr>
            <a:spLocks noGrp="1"/>
          </p:cNvSpPr>
          <p:nvPr>
            <p:ph type="subTitle" idx="1"/>
          </p:nvPr>
        </p:nvSpPr>
        <p:spPr>
          <a:xfrm>
            <a:off x="1238491" y="5283842"/>
            <a:ext cx="9429509" cy="597879"/>
          </a:xfrm>
        </p:spPr>
        <p:txBody>
          <a:bodyPr>
            <a:normAutofit/>
          </a:bodyPr>
          <a:lstStyle>
            <a:lvl1pPr marL="0" indent="0" algn="l">
              <a:buNone/>
              <a:defRPr sz="2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1" name="Graphic 10">
            <a:extLst>
              <a:ext uri="{FF2B5EF4-FFF2-40B4-BE49-F238E27FC236}">
                <a16:creationId xmlns:a16="http://schemas.microsoft.com/office/drawing/2014/main" id="{55A50E0F-ED28-864E-B0A6-5D2754C7B8E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72924" y="520861"/>
            <a:ext cx="1314692" cy="547788"/>
          </a:xfrm>
          <a:prstGeom prst="rect">
            <a:avLst/>
          </a:prstGeom>
        </p:spPr>
      </p:pic>
      <p:sp>
        <p:nvSpPr>
          <p:cNvPr id="12" name="Rectangle 11">
            <a:extLst>
              <a:ext uri="{FF2B5EF4-FFF2-40B4-BE49-F238E27FC236}">
                <a16:creationId xmlns:a16="http://schemas.microsoft.com/office/drawing/2014/main" id="{BF254339-8DB6-654D-B850-1C2EB50816E9}"/>
              </a:ext>
            </a:extLst>
          </p:cNvPr>
          <p:cNvSpPr/>
          <p:nvPr userDrawn="1"/>
        </p:nvSpPr>
        <p:spPr>
          <a:xfrm>
            <a:off x="682906" y="6111433"/>
            <a:ext cx="1192193" cy="5555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ubtitle 2">
            <a:extLst>
              <a:ext uri="{FF2B5EF4-FFF2-40B4-BE49-F238E27FC236}">
                <a16:creationId xmlns:a16="http://schemas.microsoft.com/office/drawing/2014/main" id="{888E5C9F-1501-2C4C-BAAD-119C398735A5}"/>
              </a:ext>
            </a:extLst>
          </p:cNvPr>
          <p:cNvSpPr txBox="1">
            <a:spLocks/>
          </p:cNvSpPr>
          <p:nvPr userDrawn="1"/>
        </p:nvSpPr>
        <p:spPr>
          <a:xfrm>
            <a:off x="3048000" y="558018"/>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Clr>
                <a:schemeClr val="accent1"/>
              </a:buClr>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Clr>
                <a:schemeClr val="accent1"/>
              </a:buClr>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chemeClr val="accent1"/>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chemeClr val="accent1"/>
              </a:buClr>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chemeClr val="accent1"/>
              </a:buClr>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60000"/>
              </a:lnSpc>
            </a:pPr>
            <a:r>
              <a:rPr lang="de-CH" sz="2000" noProof="0" dirty="0"/>
              <a:t>Research Institute </a:t>
            </a:r>
            <a:r>
              <a:rPr lang="de-CH" sz="2000" noProof="0" dirty="0" err="1"/>
              <a:t>of</a:t>
            </a:r>
            <a:r>
              <a:rPr lang="de-CH" sz="2000" noProof="0" dirty="0"/>
              <a:t> </a:t>
            </a:r>
            <a:r>
              <a:rPr lang="de-CH" sz="2000" noProof="0" dirty="0" err="1"/>
              <a:t>Organic</a:t>
            </a:r>
            <a:r>
              <a:rPr lang="de-CH" sz="2000" noProof="0" dirty="0"/>
              <a:t> </a:t>
            </a:r>
            <a:r>
              <a:rPr lang="de-CH" sz="2000" noProof="0" dirty="0" err="1"/>
              <a:t>Agriculture</a:t>
            </a:r>
            <a:r>
              <a:rPr lang="de-CH" sz="2000" noProof="0" dirty="0"/>
              <a:t> FiBL</a:t>
            </a:r>
          </a:p>
          <a:p>
            <a:pPr algn="l">
              <a:lnSpc>
                <a:spcPct val="60000"/>
              </a:lnSpc>
            </a:pPr>
            <a:r>
              <a:rPr lang="de-CH" sz="2000" noProof="0" dirty="0"/>
              <a:t>info.suisse@fibl.org | </a:t>
            </a:r>
            <a:r>
              <a:rPr lang="de-CH" sz="2000" noProof="0" dirty="0" err="1"/>
              <a:t>www.fibl.org</a:t>
            </a:r>
            <a:endParaRPr lang="de-CH" sz="2000" spc="20" noProof="0" dirty="0"/>
          </a:p>
        </p:txBody>
      </p:sp>
      <p:sp>
        <p:nvSpPr>
          <p:cNvPr id="14" name="Textplatzhalter 3">
            <a:extLst>
              <a:ext uri="{FF2B5EF4-FFF2-40B4-BE49-F238E27FC236}">
                <a16:creationId xmlns:a16="http://schemas.microsoft.com/office/drawing/2014/main" id="{D3BA7F37-53AE-324F-A201-9AD658A06E9D}"/>
              </a:ext>
            </a:extLst>
          </p:cNvPr>
          <p:cNvSpPr>
            <a:spLocks noGrp="1"/>
          </p:cNvSpPr>
          <p:nvPr>
            <p:ph type="body" sz="quarter" idx="18" hasCustomPrompt="1"/>
          </p:nvPr>
        </p:nvSpPr>
        <p:spPr>
          <a:xfrm>
            <a:off x="1238491" y="5900866"/>
            <a:ext cx="9429509" cy="210567"/>
          </a:xfrm>
        </p:spPr>
        <p:txBody>
          <a:bodyPr anchor="b"/>
          <a:lstStyle>
            <a:lvl1pPr marL="0" marR="0" indent="0" algn="l" defTabSz="685800" rtl="0" eaLnBrk="1" fontAlgn="auto" latinLnBrk="0" hangingPunct="1">
              <a:lnSpc>
                <a:spcPct val="90000"/>
              </a:lnSpc>
              <a:spcBef>
                <a:spcPts val="750"/>
              </a:spcBef>
              <a:spcAft>
                <a:spcPts val="0"/>
              </a:spcAft>
              <a:buClr>
                <a:srgbClr val="006C8E"/>
              </a:buClr>
              <a:buSzTx/>
              <a:buFont typeface="Arial" panose="020B0604020202020204" pitchFamily="34" charset="0"/>
              <a:buNone/>
              <a:tabLst/>
              <a:defRPr sz="1800" baseline="0"/>
            </a:lvl1pPr>
          </a:lstStyle>
          <a:p>
            <a:pPr marL="0" marR="0" lvl="0" indent="0" algn="l" defTabSz="685800" rtl="0" eaLnBrk="1" fontAlgn="auto" latinLnBrk="0" hangingPunct="1">
              <a:lnSpc>
                <a:spcPct val="90000"/>
              </a:lnSpc>
              <a:spcBef>
                <a:spcPts val="750"/>
              </a:spcBef>
              <a:spcAft>
                <a:spcPts val="0"/>
              </a:spcAft>
              <a:buClr>
                <a:srgbClr val="006C8E"/>
              </a:buClr>
              <a:buSzTx/>
              <a:buFont typeface="Arial" panose="020B0604020202020204" pitchFamily="34" charset="0"/>
              <a:buNone/>
              <a:tabLst/>
              <a:defRPr/>
            </a:pPr>
            <a:r>
              <a:rPr lang="de-CH" spc="20" dirty="0"/>
              <a:t>Event, </a:t>
            </a:r>
            <a:r>
              <a:rPr lang="de-CH" spc="20" dirty="0" err="1"/>
              <a:t>date</a:t>
            </a:r>
            <a:r>
              <a:rPr lang="de-CH" spc="20" dirty="0"/>
              <a:t>, </a:t>
            </a:r>
            <a:r>
              <a:rPr lang="de-CH" spc="20" dirty="0" err="1"/>
              <a:t>presenter</a:t>
            </a:r>
            <a:r>
              <a:rPr lang="de-CH" spc="20" dirty="0"/>
              <a:t>, etc.</a:t>
            </a:r>
          </a:p>
        </p:txBody>
      </p:sp>
      <p:sp>
        <p:nvSpPr>
          <p:cNvPr id="42" name="Picture Placeholder 41">
            <a:extLst>
              <a:ext uri="{FF2B5EF4-FFF2-40B4-BE49-F238E27FC236}">
                <a16:creationId xmlns:a16="http://schemas.microsoft.com/office/drawing/2014/main" id="{7A926437-441C-6A4C-8E7F-D4F733895F9C}"/>
              </a:ext>
            </a:extLst>
          </p:cNvPr>
          <p:cNvSpPr>
            <a:spLocks noGrp="1"/>
          </p:cNvSpPr>
          <p:nvPr>
            <p:ph type="pic" sz="quarter" idx="19"/>
          </p:nvPr>
        </p:nvSpPr>
        <p:spPr>
          <a:xfrm>
            <a:off x="-48445" y="1672111"/>
            <a:ext cx="3676214" cy="2195291"/>
          </a:xfrm>
          <a:ln w="38100">
            <a:solidFill>
              <a:schemeClr val="bg1"/>
            </a:solidFill>
          </a:ln>
        </p:spPr>
        <p:txBody>
          <a:bodyPr/>
          <a:lstStyle>
            <a:lvl1pPr marL="0" indent="0">
              <a:buNone/>
              <a:defRPr/>
            </a:lvl1pPr>
          </a:lstStyle>
          <a:p>
            <a:endParaRPr lang="en-US" dirty="0"/>
          </a:p>
        </p:txBody>
      </p:sp>
      <p:sp>
        <p:nvSpPr>
          <p:cNvPr id="54" name="Picture Placeholder 41">
            <a:extLst>
              <a:ext uri="{FF2B5EF4-FFF2-40B4-BE49-F238E27FC236}">
                <a16:creationId xmlns:a16="http://schemas.microsoft.com/office/drawing/2014/main" id="{DAB84D41-7F32-AB48-8430-E84FCA693C97}"/>
              </a:ext>
            </a:extLst>
          </p:cNvPr>
          <p:cNvSpPr>
            <a:spLocks noGrp="1"/>
          </p:cNvSpPr>
          <p:nvPr>
            <p:ph type="pic" sz="quarter" idx="22"/>
          </p:nvPr>
        </p:nvSpPr>
        <p:spPr>
          <a:xfrm>
            <a:off x="3646024" y="1672111"/>
            <a:ext cx="2488558" cy="2195291"/>
          </a:xfrm>
          <a:ln w="38100">
            <a:solidFill>
              <a:schemeClr val="bg1"/>
            </a:solidFill>
          </a:ln>
        </p:spPr>
        <p:txBody>
          <a:bodyPr/>
          <a:lstStyle>
            <a:lvl1pPr marL="0" indent="0">
              <a:buNone/>
              <a:defRPr/>
            </a:lvl1pPr>
          </a:lstStyle>
          <a:p>
            <a:endParaRPr lang="en-US" dirty="0"/>
          </a:p>
        </p:txBody>
      </p:sp>
      <p:sp>
        <p:nvSpPr>
          <p:cNvPr id="55" name="Picture Placeholder 41">
            <a:extLst>
              <a:ext uri="{FF2B5EF4-FFF2-40B4-BE49-F238E27FC236}">
                <a16:creationId xmlns:a16="http://schemas.microsoft.com/office/drawing/2014/main" id="{2F5C97B4-E074-9341-B421-D166DB7918E8}"/>
              </a:ext>
            </a:extLst>
          </p:cNvPr>
          <p:cNvSpPr>
            <a:spLocks noGrp="1"/>
          </p:cNvSpPr>
          <p:nvPr>
            <p:ph type="pic" sz="quarter" idx="23"/>
          </p:nvPr>
        </p:nvSpPr>
        <p:spPr>
          <a:xfrm>
            <a:off x="6130537" y="1672111"/>
            <a:ext cx="3619769" cy="2195291"/>
          </a:xfrm>
          <a:ln w="38100">
            <a:solidFill>
              <a:schemeClr val="bg1"/>
            </a:solidFill>
          </a:ln>
        </p:spPr>
        <p:txBody>
          <a:bodyPr/>
          <a:lstStyle>
            <a:lvl1pPr marL="0" indent="0">
              <a:buNone/>
              <a:defRPr/>
            </a:lvl1pPr>
          </a:lstStyle>
          <a:p>
            <a:endParaRPr lang="en-US" dirty="0"/>
          </a:p>
        </p:txBody>
      </p:sp>
      <p:sp>
        <p:nvSpPr>
          <p:cNvPr id="56" name="Picture Placeholder 41">
            <a:extLst>
              <a:ext uri="{FF2B5EF4-FFF2-40B4-BE49-F238E27FC236}">
                <a16:creationId xmlns:a16="http://schemas.microsoft.com/office/drawing/2014/main" id="{FB4A9AA5-42E0-8949-940F-856681424749}"/>
              </a:ext>
            </a:extLst>
          </p:cNvPr>
          <p:cNvSpPr>
            <a:spLocks noGrp="1"/>
          </p:cNvSpPr>
          <p:nvPr>
            <p:ph type="pic" sz="quarter" idx="24"/>
          </p:nvPr>
        </p:nvSpPr>
        <p:spPr>
          <a:xfrm>
            <a:off x="9741837" y="1672111"/>
            <a:ext cx="2478660" cy="2195291"/>
          </a:xfrm>
          <a:ln w="38100">
            <a:solidFill>
              <a:schemeClr val="bg1"/>
            </a:solidFill>
          </a:ln>
        </p:spPr>
        <p:txBody>
          <a:bodyPr/>
          <a:lstStyle>
            <a:lvl1pPr marL="0" indent="0">
              <a:buNone/>
              <a:defRPr/>
            </a:lvl1pPr>
          </a:lstStyle>
          <a:p>
            <a:endParaRPr lang="en-US" dirty="0"/>
          </a:p>
        </p:txBody>
      </p:sp>
      <p:sp>
        <p:nvSpPr>
          <p:cNvPr id="57" name="Rectangle 56">
            <a:extLst>
              <a:ext uri="{FF2B5EF4-FFF2-40B4-BE49-F238E27FC236}">
                <a16:creationId xmlns:a16="http://schemas.microsoft.com/office/drawing/2014/main" id="{32EEA2A6-4ECA-B14F-9615-5A5E999B9F55}"/>
              </a:ext>
            </a:extLst>
          </p:cNvPr>
          <p:cNvSpPr/>
          <p:nvPr userDrawn="1"/>
        </p:nvSpPr>
        <p:spPr>
          <a:xfrm>
            <a:off x="10596341" y="6111433"/>
            <a:ext cx="1192193" cy="5555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0345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823634" y="404813"/>
            <a:ext cx="10544732" cy="629700"/>
          </a:xfrm>
        </p:spPr>
        <p:txBody>
          <a:bodyPr/>
          <a:lstStyle/>
          <a:p>
            <a:r>
              <a:rPr lang="en-GB" noProof="0" dirty="0" err="1"/>
              <a:t>Titelmasterformat</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
        <p:nvSpPr>
          <p:cNvPr id="3" name="Inhaltsplatzhalter 2"/>
          <p:cNvSpPr>
            <a:spLocks noGrp="1"/>
          </p:cNvSpPr>
          <p:nvPr>
            <p:ph idx="1" hasCustomPrompt="1"/>
          </p:nvPr>
        </p:nvSpPr>
        <p:spPr>
          <a:xfrm>
            <a:off x="814918" y="1638000"/>
            <a:ext cx="10562167" cy="4309944"/>
          </a:xfrm>
        </p:spPr>
        <p:txBody>
          <a:bodyPr/>
          <a:lstStyle>
            <a:lvl1pPr>
              <a:defRPr sz="2200" baseline="0"/>
            </a:lvl1pPr>
            <a:lvl2pPr>
              <a:defRPr sz="2000"/>
            </a:lvl2pPr>
            <a:lvl3pPr>
              <a:defRPr sz="2000"/>
            </a:lvl3pPr>
            <a:lvl4pPr>
              <a:defRPr sz="1800"/>
            </a:lvl4pPr>
            <a:lvl5pPr>
              <a:defRPr sz="1600"/>
            </a:lvl5pPr>
          </a:lstStyle>
          <a:p>
            <a:pPr lvl="0"/>
            <a:r>
              <a:rPr lang="en-GB" noProof="0" dirty="0" err="1"/>
              <a:t>Erste</a:t>
            </a:r>
            <a:r>
              <a:rPr lang="en-GB" noProof="0" dirty="0"/>
              <a:t> </a:t>
            </a:r>
            <a:r>
              <a:rPr lang="en-GB" noProof="0" dirty="0" err="1"/>
              <a:t>Ebene</a:t>
            </a:r>
            <a:r>
              <a:rPr lang="en-GB" noProof="0" dirty="0"/>
              <a:t> </a:t>
            </a:r>
          </a:p>
          <a:p>
            <a:pPr lvl="1"/>
            <a:r>
              <a:rPr lang="en-GB" noProof="0" dirty="0" err="1"/>
              <a:t>Zweite</a:t>
            </a:r>
            <a:r>
              <a:rPr lang="en-GB" noProof="0" dirty="0"/>
              <a:t> </a:t>
            </a:r>
            <a:r>
              <a:rPr lang="en-GB" noProof="0" dirty="0" err="1"/>
              <a:t>Ebene</a:t>
            </a:r>
            <a:endParaRPr lang="en-GB" noProof="0" dirty="0"/>
          </a:p>
          <a:p>
            <a:pPr lvl="2"/>
            <a:r>
              <a:rPr lang="en-GB" noProof="0" dirty="0" err="1"/>
              <a:t>Dritte</a:t>
            </a:r>
            <a:r>
              <a:rPr lang="en-GB" noProof="0" dirty="0"/>
              <a:t> </a:t>
            </a:r>
            <a:r>
              <a:rPr lang="en-GB" noProof="0" dirty="0" err="1"/>
              <a:t>Ebene</a:t>
            </a:r>
            <a:endParaRPr lang="en-GB" noProof="0" dirty="0"/>
          </a:p>
          <a:p>
            <a:pPr lvl="3"/>
            <a:r>
              <a:rPr lang="en-GB" noProof="0" dirty="0" err="1"/>
              <a:t>Vierte</a:t>
            </a:r>
            <a:r>
              <a:rPr lang="en-GB" noProof="0" dirty="0"/>
              <a:t> </a:t>
            </a:r>
            <a:r>
              <a:rPr lang="en-GB" noProof="0" dirty="0" err="1"/>
              <a:t>Ebene</a:t>
            </a:r>
            <a:endParaRPr lang="en-GB" noProof="0" dirty="0"/>
          </a:p>
          <a:p>
            <a:pPr lvl="4"/>
            <a:r>
              <a:rPr lang="en-GB" noProof="0" dirty="0" err="1"/>
              <a:t>Fünfte</a:t>
            </a:r>
            <a:r>
              <a:rPr lang="en-GB" noProof="0" dirty="0"/>
              <a:t> </a:t>
            </a:r>
            <a:r>
              <a:rPr lang="en-GB" noProof="0" dirty="0" err="1"/>
              <a:t>Ebene</a:t>
            </a:r>
            <a:endParaRPr lang="en-GB" noProof="0" dirty="0"/>
          </a:p>
        </p:txBody>
      </p:sp>
      <p:sp>
        <p:nvSpPr>
          <p:cNvPr id="11" name="Datumsplatzhalter 4"/>
          <p:cNvSpPr>
            <a:spLocks noGrp="1"/>
          </p:cNvSpPr>
          <p:nvPr>
            <p:ph type="dt" sz="half" idx="2"/>
          </p:nvPr>
        </p:nvSpPr>
        <p:spPr>
          <a:xfrm>
            <a:off x="8015817" y="6219700"/>
            <a:ext cx="2314583" cy="360000"/>
          </a:xfrm>
          <a:prstGeom prst="rect">
            <a:avLst/>
          </a:prstGeom>
        </p:spPr>
        <p:txBody>
          <a:bodyPr vert="horz" lIns="91440" tIns="45720" rIns="91440" bIns="45720" rtlCol="0" anchor="b"/>
          <a:lstStyle>
            <a:lvl1pPr algn="r">
              <a:defRPr sz="1200" spc="20" baseline="0">
                <a:solidFill>
                  <a:schemeClr val="tx1"/>
                </a:solidFill>
              </a:defRPr>
            </a:lvl1pPr>
          </a:lstStyle>
          <a:p>
            <a:fld id="{29AF5E0C-915B-4FE3-8BA1-36302552C7A1}" type="datetime4">
              <a:rPr lang="en-GB" noProof="0" smtClean="0"/>
              <a:t>07 February 2024</a:t>
            </a:fld>
            <a:endParaRPr lang="en-GB" noProof="0" dirty="0"/>
          </a:p>
        </p:txBody>
      </p:sp>
      <p:sp>
        <p:nvSpPr>
          <p:cNvPr id="12" name="Foliennummernplatzhalter 5"/>
          <p:cNvSpPr>
            <a:spLocks noGrp="1"/>
          </p:cNvSpPr>
          <p:nvPr>
            <p:ph type="sldNum" sz="quarter" idx="4"/>
          </p:nvPr>
        </p:nvSpPr>
        <p:spPr>
          <a:xfrm>
            <a:off x="10330400" y="6219700"/>
            <a:ext cx="1056000" cy="360000"/>
          </a:xfrm>
          <a:prstGeom prst="rect">
            <a:avLst/>
          </a:prstGeom>
        </p:spPr>
        <p:txBody>
          <a:bodyPr vert="horz" lIns="0" tIns="45720" rIns="0" bIns="45720" rtlCol="0" anchor="b"/>
          <a:lstStyle>
            <a:lvl1pPr algn="r">
              <a:defRPr sz="1200" spc="20" baseline="0">
                <a:solidFill>
                  <a:schemeClr val="tx1"/>
                </a:solidFill>
              </a:defRPr>
            </a:lvl1pPr>
          </a:lstStyle>
          <a:p>
            <a:fld id="{B295DEAF-E952-4796-AAEE-4201E40CA590}" type="slidenum">
              <a:rPr lang="en-GB" noProof="0" smtClean="0"/>
              <a:pPr/>
              <a:t>‹#›</a:t>
            </a:fld>
            <a:endParaRPr lang="en-GB" noProof="0" dirty="0"/>
          </a:p>
        </p:txBody>
      </p:sp>
    </p:spTree>
    <p:extLst>
      <p:ext uri="{BB962C8B-B14F-4D97-AF65-F5344CB8AC3E}">
        <p14:creationId xmlns:p14="http://schemas.microsoft.com/office/powerpoint/2010/main" val="2116015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el, Inhalt und Text">
    <p:spTree>
      <p:nvGrpSpPr>
        <p:cNvPr id="1" name=""/>
        <p:cNvGrpSpPr/>
        <p:nvPr/>
      </p:nvGrpSpPr>
      <p:grpSpPr>
        <a:xfrm>
          <a:off x="0" y="0"/>
          <a:ext cx="0" cy="0"/>
          <a:chOff x="0" y="0"/>
          <a:chExt cx="0" cy="0"/>
        </a:xfrm>
      </p:grpSpPr>
      <p:sp>
        <p:nvSpPr>
          <p:cNvPr id="2" name="Titel 1"/>
          <p:cNvSpPr>
            <a:spLocks noGrp="1"/>
          </p:cNvSpPr>
          <p:nvPr>
            <p:ph type="title"/>
          </p:nvPr>
        </p:nvSpPr>
        <p:spPr>
          <a:xfrm>
            <a:off x="711201" y="228600"/>
            <a:ext cx="11002433" cy="698500"/>
          </a:xfrm>
        </p:spPr>
        <p:txBody>
          <a:bodyPr lIns="0" tIns="0"/>
          <a:lstStyle/>
          <a:p>
            <a:r>
              <a:rPr lang="en-GB" noProof="0" dirty="0" err="1"/>
              <a:t>Mastertitelformat</a:t>
            </a:r>
            <a:r>
              <a:rPr lang="en-GB" noProof="0" dirty="0"/>
              <a:t> </a:t>
            </a:r>
            <a:r>
              <a:rPr lang="en-GB" noProof="0" dirty="0" err="1"/>
              <a:t>bearbeiten</a:t>
            </a:r>
            <a:endParaRPr lang="en-GB" noProof="0" dirty="0"/>
          </a:p>
        </p:txBody>
      </p:sp>
      <p:sp>
        <p:nvSpPr>
          <p:cNvPr id="3" name="Inhaltsplatzhalter 2"/>
          <p:cNvSpPr>
            <a:spLocks noGrp="1"/>
          </p:cNvSpPr>
          <p:nvPr>
            <p:ph sz="half" idx="1"/>
          </p:nvPr>
        </p:nvSpPr>
        <p:spPr>
          <a:xfrm>
            <a:off x="711201" y="1484314"/>
            <a:ext cx="5317067" cy="4681537"/>
          </a:xfrm>
        </p:spPr>
        <p:txBody>
          <a:bodyPr tIns="0"/>
          <a:lstStyle>
            <a:lvl1pPr>
              <a:buSzPct val="100000"/>
              <a:buFont typeface="Arial Black"/>
              <a:buChar char="›"/>
              <a:defRPr/>
            </a:lvl1pPr>
            <a:lvl2pPr>
              <a:buSzPct val="100000"/>
              <a:buFont typeface="Arial Black"/>
              <a:buChar char="›"/>
              <a:defRPr/>
            </a:lvl2pPr>
            <a:lvl3pPr>
              <a:buSzPct val="100000"/>
              <a:buFont typeface="Arial Black"/>
              <a:buChar char="›"/>
              <a:defRPr/>
            </a:lvl3pPr>
            <a:lvl4pPr>
              <a:buSzPct val="100000"/>
              <a:buFont typeface="Arial Black"/>
              <a:buChar char="›"/>
              <a:defRPr/>
            </a:lvl4pPr>
            <a:lvl5pPr>
              <a:buSzPct val="100000"/>
              <a:buFont typeface="Arial Black"/>
              <a:buChar char="›"/>
              <a:defRPr/>
            </a:lvl5pPr>
          </a:lstStyle>
          <a:p>
            <a:pPr lvl="0"/>
            <a:r>
              <a:rPr lang="en-GB" noProof="0" dirty="0" err="1"/>
              <a:t>Mastertextformat</a:t>
            </a:r>
            <a:r>
              <a:rPr lang="en-GB" noProof="0" dirty="0"/>
              <a:t> </a:t>
            </a:r>
            <a:r>
              <a:rPr lang="en-GB" noProof="0" dirty="0" err="1"/>
              <a:t>bearbeiten</a:t>
            </a:r>
            <a:endParaRPr lang="en-GB" noProof="0" dirty="0"/>
          </a:p>
          <a:p>
            <a:pPr lvl="1"/>
            <a:r>
              <a:rPr lang="en-GB" noProof="0" dirty="0" err="1"/>
              <a:t>Zweite</a:t>
            </a:r>
            <a:r>
              <a:rPr lang="en-GB" noProof="0" dirty="0"/>
              <a:t> </a:t>
            </a:r>
            <a:r>
              <a:rPr lang="en-GB" noProof="0" dirty="0" err="1"/>
              <a:t>Ebene</a:t>
            </a:r>
            <a:endParaRPr lang="en-GB" noProof="0" dirty="0"/>
          </a:p>
          <a:p>
            <a:pPr lvl="2"/>
            <a:r>
              <a:rPr lang="en-GB" noProof="0" dirty="0" err="1"/>
              <a:t>Dritte</a:t>
            </a:r>
            <a:r>
              <a:rPr lang="en-GB" noProof="0" dirty="0"/>
              <a:t> </a:t>
            </a:r>
            <a:r>
              <a:rPr lang="en-GB" noProof="0" dirty="0" err="1"/>
              <a:t>Ebene</a:t>
            </a:r>
            <a:endParaRPr lang="en-GB" noProof="0" dirty="0"/>
          </a:p>
          <a:p>
            <a:pPr lvl="3"/>
            <a:r>
              <a:rPr lang="en-GB" noProof="0" dirty="0" err="1"/>
              <a:t>Vierte</a:t>
            </a:r>
            <a:r>
              <a:rPr lang="en-GB" noProof="0" dirty="0"/>
              <a:t> </a:t>
            </a:r>
            <a:r>
              <a:rPr lang="en-GB" noProof="0" dirty="0" err="1"/>
              <a:t>Ebene</a:t>
            </a:r>
            <a:endParaRPr lang="en-GB" noProof="0" dirty="0"/>
          </a:p>
          <a:p>
            <a:pPr lvl="4"/>
            <a:r>
              <a:rPr lang="en-GB" noProof="0" dirty="0" err="1"/>
              <a:t>Fünfte</a:t>
            </a:r>
            <a:r>
              <a:rPr lang="en-GB" noProof="0" dirty="0"/>
              <a:t> </a:t>
            </a:r>
            <a:r>
              <a:rPr lang="en-GB" noProof="0" dirty="0" err="1"/>
              <a:t>Ebene</a:t>
            </a:r>
            <a:r>
              <a:rPr lang="en-GB" noProof="0" dirty="0"/>
              <a:t> </a:t>
            </a:r>
          </a:p>
        </p:txBody>
      </p:sp>
      <p:sp>
        <p:nvSpPr>
          <p:cNvPr id="5" name="Rectangle 15"/>
          <p:cNvSpPr>
            <a:spLocks noGrp="1" noChangeArrowheads="1"/>
          </p:cNvSpPr>
          <p:nvPr>
            <p:ph type="sldNum" sz="quarter" idx="10"/>
          </p:nvPr>
        </p:nvSpPr>
        <p:spPr/>
        <p:txBody>
          <a:bodyPr/>
          <a:lstStyle>
            <a:lvl1pPr>
              <a:defRPr/>
            </a:lvl1pPr>
          </a:lstStyle>
          <a:p>
            <a:pPr>
              <a:defRPr/>
            </a:pPr>
            <a:fld id="{8E111EDD-A746-4E57-9E68-1651CE3C54B2}" type="slidenum">
              <a:rPr lang="en-GB" noProof="0" smtClean="0"/>
              <a:pPr>
                <a:defRPr/>
              </a:pPr>
              <a:t>‹#›</a:t>
            </a:fld>
            <a:endParaRPr lang="en-GB" noProof="0" dirty="0"/>
          </a:p>
        </p:txBody>
      </p:sp>
      <p:sp>
        <p:nvSpPr>
          <p:cNvPr id="6" name="Inhaltsplatzhalter 2"/>
          <p:cNvSpPr>
            <a:spLocks noGrp="1"/>
          </p:cNvSpPr>
          <p:nvPr>
            <p:ph sz="half" idx="11"/>
          </p:nvPr>
        </p:nvSpPr>
        <p:spPr>
          <a:xfrm>
            <a:off x="6278033" y="1484314"/>
            <a:ext cx="5317067" cy="4681537"/>
          </a:xfrm>
        </p:spPr>
        <p:txBody>
          <a:bodyPr tIns="0"/>
          <a:lstStyle>
            <a:lvl1pPr>
              <a:buSzPct val="100000"/>
              <a:buFont typeface="Arial Black"/>
              <a:buChar char="›"/>
              <a:defRPr/>
            </a:lvl1pPr>
            <a:lvl2pPr>
              <a:buSzPct val="100000"/>
              <a:buFont typeface="Arial Black"/>
              <a:buChar char="›"/>
              <a:defRPr/>
            </a:lvl2pPr>
            <a:lvl3pPr>
              <a:buSzPct val="100000"/>
              <a:buFont typeface="Arial Black"/>
              <a:buChar char="›"/>
              <a:defRPr/>
            </a:lvl3pPr>
            <a:lvl4pPr>
              <a:buSzPct val="100000"/>
              <a:buFont typeface="Arial Black"/>
              <a:buChar char="›"/>
              <a:defRPr/>
            </a:lvl4pPr>
            <a:lvl5pPr>
              <a:buSzPct val="100000"/>
              <a:buFont typeface="Arial Black"/>
              <a:buChar char="›"/>
              <a:defRPr/>
            </a:lvl5pPr>
          </a:lstStyle>
          <a:p>
            <a:pPr lvl="0"/>
            <a:r>
              <a:rPr lang="en-GB" noProof="0" dirty="0" err="1"/>
              <a:t>Mastertextformat</a:t>
            </a:r>
            <a:r>
              <a:rPr lang="en-GB" noProof="0" dirty="0"/>
              <a:t> </a:t>
            </a:r>
            <a:r>
              <a:rPr lang="en-GB" noProof="0" dirty="0" err="1"/>
              <a:t>bearbeiten</a:t>
            </a:r>
            <a:endParaRPr lang="en-GB" noProof="0" dirty="0"/>
          </a:p>
          <a:p>
            <a:pPr lvl="1"/>
            <a:r>
              <a:rPr lang="en-GB" noProof="0" dirty="0" err="1"/>
              <a:t>Zweite</a:t>
            </a:r>
            <a:r>
              <a:rPr lang="en-GB" noProof="0" dirty="0"/>
              <a:t> </a:t>
            </a:r>
            <a:r>
              <a:rPr lang="en-GB" noProof="0" dirty="0" err="1"/>
              <a:t>Ebene</a:t>
            </a:r>
            <a:endParaRPr lang="en-GB" noProof="0" dirty="0"/>
          </a:p>
          <a:p>
            <a:pPr lvl="2"/>
            <a:r>
              <a:rPr lang="en-GB" noProof="0" dirty="0" err="1"/>
              <a:t>Dritte</a:t>
            </a:r>
            <a:r>
              <a:rPr lang="en-GB" noProof="0" dirty="0"/>
              <a:t> </a:t>
            </a:r>
            <a:r>
              <a:rPr lang="en-GB" noProof="0" dirty="0" err="1"/>
              <a:t>Ebene</a:t>
            </a:r>
            <a:endParaRPr lang="en-GB" noProof="0" dirty="0"/>
          </a:p>
          <a:p>
            <a:pPr lvl="3"/>
            <a:r>
              <a:rPr lang="en-GB" noProof="0" dirty="0" err="1"/>
              <a:t>Vierte</a:t>
            </a:r>
            <a:r>
              <a:rPr lang="en-GB" noProof="0" dirty="0"/>
              <a:t> </a:t>
            </a:r>
            <a:r>
              <a:rPr lang="en-GB" noProof="0" dirty="0" err="1"/>
              <a:t>Ebene</a:t>
            </a:r>
            <a:endParaRPr lang="en-GB" noProof="0" dirty="0"/>
          </a:p>
          <a:p>
            <a:pPr lvl="4"/>
            <a:r>
              <a:rPr lang="en-GB" noProof="0" dirty="0" err="1"/>
              <a:t>Fünfte</a:t>
            </a:r>
            <a:r>
              <a:rPr lang="en-GB" noProof="0" dirty="0"/>
              <a:t> </a:t>
            </a:r>
            <a:r>
              <a:rPr lang="en-GB" noProof="0" dirty="0" err="1"/>
              <a:t>Ebene</a:t>
            </a:r>
            <a:r>
              <a:rPr lang="en-GB" noProof="0" dirty="0"/>
              <a:t> </a:t>
            </a:r>
          </a:p>
        </p:txBody>
      </p:sp>
    </p:spTree>
    <p:extLst>
      <p:ext uri="{BB962C8B-B14F-4D97-AF65-F5344CB8AC3E}">
        <p14:creationId xmlns:p14="http://schemas.microsoft.com/office/powerpoint/2010/main" val="246096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iBL Title Slide w/o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ADBFF-EB18-DD4C-A88E-ECF19E59DE91}"/>
              </a:ext>
            </a:extLst>
          </p:cNvPr>
          <p:cNvSpPr>
            <a:spLocks noGrp="1"/>
          </p:cNvSpPr>
          <p:nvPr>
            <p:ph type="ctrTitle"/>
          </p:nvPr>
        </p:nvSpPr>
        <p:spPr>
          <a:xfrm>
            <a:off x="1238491" y="3203558"/>
            <a:ext cx="9429509" cy="928898"/>
          </a:xfrm>
        </p:spPr>
        <p:txBody>
          <a:bodyPr anchor="t">
            <a:normAutofit/>
          </a:bodyPr>
          <a:lstStyle>
            <a:lvl1pPr algn="l">
              <a:defRPr sz="2800" b="1"/>
            </a:lvl1pPr>
          </a:lstStyle>
          <a:p>
            <a:r>
              <a:rPr lang="en-US" dirty="0"/>
              <a:t>Click to edit Master title style</a:t>
            </a:r>
          </a:p>
        </p:txBody>
      </p:sp>
      <p:sp>
        <p:nvSpPr>
          <p:cNvPr id="3" name="Subtitle 2">
            <a:extLst>
              <a:ext uri="{FF2B5EF4-FFF2-40B4-BE49-F238E27FC236}">
                <a16:creationId xmlns:a16="http://schemas.microsoft.com/office/drawing/2014/main" id="{8BD12E77-49F3-F844-B0A1-2018032B0078}"/>
              </a:ext>
            </a:extLst>
          </p:cNvPr>
          <p:cNvSpPr>
            <a:spLocks noGrp="1"/>
          </p:cNvSpPr>
          <p:nvPr>
            <p:ph type="subTitle" idx="1"/>
          </p:nvPr>
        </p:nvSpPr>
        <p:spPr>
          <a:xfrm>
            <a:off x="1238491" y="4132456"/>
            <a:ext cx="9429509" cy="1978977"/>
          </a:xfrm>
        </p:spPr>
        <p:txBody>
          <a:bodyPr>
            <a:normAutofit/>
          </a:bodyPr>
          <a:lstStyle>
            <a:lvl1pPr marL="0" indent="0" algn="l">
              <a:buNone/>
              <a:defRPr sz="2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2" name="Rectangle 11">
            <a:extLst>
              <a:ext uri="{FF2B5EF4-FFF2-40B4-BE49-F238E27FC236}">
                <a16:creationId xmlns:a16="http://schemas.microsoft.com/office/drawing/2014/main" id="{BF254339-8DB6-654D-B850-1C2EB50816E9}"/>
              </a:ext>
            </a:extLst>
          </p:cNvPr>
          <p:cNvSpPr/>
          <p:nvPr userDrawn="1"/>
        </p:nvSpPr>
        <p:spPr>
          <a:xfrm>
            <a:off x="682906" y="6111433"/>
            <a:ext cx="1192193" cy="5555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icture Placeholder 41">
            <a:extLst>
              <a:ext uri="{FF2B5EF4-FFF2-40B4-BE49-F238E27FC236}">
                <a16:creationId xmlns:a16="http://schemas.microsoft.com/office/drawing/2014/main" id="{7A926437-441C-6A4C-8E7F-D4F733895F9C}"/>
              </a:ext>
            </a:extLst>
          </p:cNvPr>
          <p:cNvSpPr>
            <a:spLocks noGrp="1"/>
          </p:cNvSpPr>
          <p:nvPr>
            <p:ph type="pic" sz="quarter" idx="19"/>
          </p:nvPr>
        </p:nvSpPr>
        <p:spPr>
          <a:xfrm>
            <a:off x="-48445" y="658503"/>
            <a:ext cx="3676214" cy="2195291"/>
          </a:xfrm>
          <a:ln w="38100">
            <a:solidFill>
              <a:schemeClr val="bg1"/>
            </a:solidFill>
          </a:ln>
        </p:spPr>
        <p:txBody>
          <a:bodyPr/>
          <a:lstStyle>
            <a:lvl1pPr marL="0" indent="0">
              <a:buNone/>
              <a:defRPr/>
            </a:lvl1pPr>
          </a:lstStyle>
          <a:p>
            <a:endParaRPr lang="en-US" dirty="0"/>
          </a:p>
        </p:txBody>
      </p:sp>
      <p:sp>
        <p:nvSpPr>
          <p:cNvPr id="54" name="Picture Placeholder 41">
            <a:extLst>
              <a:ext uri="{FF2B5EF4-FFF2-40B4-BE49-F238E27FC236}">
                <a16:creationId xmlns:a16="http://schemas.microsoft.com/office/drawing/2014/main" id="{DAB84D41-7F32-AB48-8430-E84FCA693C97}"/>
              </a:ext>
            </a:extLst>
          </p:cNvPr>
          <p:cNvSpPr>
            <a:spLocks noGrp="1"/>
          </p:cNvSpPr>
          <p:nvPr>
            <p:ph type="pic" sz="quarter" idx="22"/>
          </p:nvPr>
        </p:nvSpPr>
        <p:spPr>
          <a:xfrm>
            <a:off x="3646024" y="658503"/>
            <a:ext cx="2488558" cy="2195291"/>
          </a:xfrm>
          <a:ln w="38100">
            <a:solidFill>
              <a:schemeClr val="bg1"/>
            </a:solidFill>
          </a:ln>
        </p:spPr>
        <p:txBody>
          <a:bodyPr/>
          <a:lstStyle>
            <a:lvl1pPr marL="0" indent="0">
              <a:buNone/>
              <a:defRPr/>
            </a:lvl1pPr>
          </a:lstStyle>
          <a:p>
            <a:endParaRPr lang="en-US" dirty="0"/>
          </a:p>
        </p:txBody>
      </p:sp>
      <p:sp>
        <p:nvSpPr>
          <p:cNvPr id="55" name="Picture Placeholder 41">
            <a:extLst>
              <a:ext uri="{FF2B5EF4-FFF2-40B4-BE49-F238E27FC236}">
                <a16:creationId xmlns:a16="http://schemas.microsoft.com/office/drawing/2014/main" id="{2F5C97B4-E074-9341-B421-D166DB7918E8}"/>
              </a:ext>
            </a:extLst>
          </p:cNvPr>
          <p:cNvSpPr>
            <a:spLocks noGrp="1"/>
          </p:cNvSpPr>
          <p:nvPr>
            <p:ph type="pic" sz="quarter" idx="23"/>
          </p:nvPr>
        </p:nvSpPr>
        <p:spPr>
          <a:xfrm>
            <a:off x="6130537" y="658503"/>
            <a:ext cx="3619769" cy="2195291"/>
          </a:xfrm>
          <a:ln w="38100">
            <a:solidFill>
              <a:schemeClr val="bg1"/>
            </a:solidFill>
          </a:ln>
        </p:spPr>
        <p:txBody>
          <a:bodyPr/>
          <a:lstStyle>
            <a:lvl1pPr marL="0" indent="0">
              <a:buNone/>
              <a:defRPr/>
            </a:lvl1pPr>
          </a:lstStyle>
          <a:p>
            <a:endParaRPr lang="en-US" dirty="0"/>
          </a:p>
        </p:txBody>
      </p:sp>
      <p:sp>
        <p:nvSpPr>
          <p:cNvPr id="56" name="Picture Placeholder 41">
            <a:extLst>
              <a:ext uri="{FF2B5EF4-FFF2-40B4-BE49-F238E27FC236}">
                <a16:creationId xmlns:a16="http://schemas.microsoft.com/office/drawing/2014/main" id="{FB4A9AA5-42E0-8949-940F-856681424749}"/>
              </a:ext>
            </a:extLst>
          </p:cNvPr>
          <p:cNvSpPr>
            <a:spLocks noGrp="1"/>
          </p:cNvSpPr>
          <p:nvPr>
            <p:ph type="pic" sz="quarter" idx="24"/>
          </p:nvPr>
        </p:nvSpPr>
        <p:spPr>
          <a:xfrm>
            <a:off x="9741837" y="658503"/>
            <a:ext cx="2478660" cy="2195291"/>
          </a:xfrm>
          <a:ln w="38100">
            <a:solidFill>
              <a:schemeClr val="bg1"/>
            </a:solidFill>
          </a:ln>
        </p:spPr>
        <p:txBody>
          <a:bodyPr/>
          <a:lstStyle>
            <a:lvl1pPr marL="0" indent="0">
              <a:buNone/>
              <a:defRPr/>
            </a:lvl1pPr>
          </a:lstStyle>
          <a:p>
            <a:endParaRPr lang="en-US" dirty="0"/>
          </a:p>
        </p:txBody>
      </p:sp>
      <p:sp>
        <p:nvSpPr>
          <p:cNvPr id="57" name="Rectangle 56">
            <a:extLst>
              <a:ext uri="{FF2B5EF4-FFF2-40B4-BE49-F238E27FC236}">
                <a16:creationId xmlns:a16="http://schemas.microsoft.com/office/drawing/2014/main" id="{32EEA2A6-4ECA-B14F-9615-5A5E999B9F55}"/>
              </a:ext>
            </a:extLst>
          </p:cNvPr>
          <p:cNvSpPr/>
          <p:nvPr userDrawn="1"/>
        </p:nvSpPr>
        <p:spPr>
          <a:xfrm>
            <a:off x="10596341" y="6111433"/>
            <a:ext cx="1192193" cy="5555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513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FiBL Section Head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B56AD6AF-1A38-9E48-9EEC-988BE783A673}"/>
              </a:ext>
            </a:extLst>
          </p:cNvPr>
          <p:cNvSpPr>
            <a:spLocks noGrp="1"/>
          </p:cNvSpPr>
          <p:nvPr>
            <p:ph type="pic" sz="quarter" idx="13"/>
          </p:nvPr>
        </p:nvSpPr>
        <p:spPr>
          <a:xfrm>
            <a:off x="6077414" y="0"/>
            <a:ext cx="6114585" cy="6858000"/>
          </a:xfrm>
        </p:spPr>
        <p:txBody>
          <a:bodyPr/>
          <a:lstStyle>
            <a:lvl1pPr marL="0" indent="0">
              <a:buNone/>
              <a:defRPr/>
            </a:lvl1pPr>
          </a:lstStyle>
          <a:p>
            <a:endParaRPr lang="en-US" dirty="0"/>
          </a:p>
        </p:txBody>
      </p:sp>
      <p:sp>
        <p:nvSpPr>
          <p:cNvPr id="3" name="Text Placeholder 2">
            <a:extLst>
              <a:ext uri="{FF2B5EF4-FFF2-40B4-BE49-F238E27FC236}">
                <a16:creationId xmlns:a16="http://schemas.microsoft.com/office/drawing/2014/main" id="{BCF22BD3-CDA9-D54A-9EC1-F19C7A68503B}"/>
              </a:ext>
            </a:extLst>
          </p:cNvPr>
          <p:cNvSpPr>
            <a:spLocks noGrp="1"/>
          </p:cNvSpPr>
          <p:nvPr>
            <p:ph type="body" idx="1" hasCustomPrompt="1"/>
          </p:nvPr>
        </p:nvSpPr>
        <p:spPr>
          <a:xfrm>
            <a:off x="831849" y="811548"/>
            <a:ext cx="4888727" cy="939193"/>
          </a:xfrm>
        </p:spPr>
        <p:txBody>
          <a:bodyPr>
            <a:normAutofit/>
          </a:bodyPr>
          <a:lstStyle>
            <a:lvl1pPr marL="0" indent="0">
              <a:buNone/>
              <a:defRPr sz="2800" b="1">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Header</a:t>
            </a:r>
          </a:p>
        </p:txBody>
      </p:sp>
      <p:sp>
        <p:nvSpPr>
          <p:cNvPr id="9" name="Text Placeholder 3">
            <a:extLst>
              <a:ext uri="{FF2B5EF4-FFF2-40B4-BE49-F238E27FC236}">
                <a16:creationId xmlns:a16="http://schemas.microsoft.com/office/drawing/2014/main" id="{D8FA9F99-5AC8-A144-A933-316366D939D7}"/>
              </a:ext>
            </a:extLst>
          </p:cNvPr>
          <p:cNvSpPr>
            <a:spLocks noGrp="1"/>
          </p:cNvSpPr>
          <p:nvPr>
            <p:ph type="body" sz="half" idx="2"/>
          </p:nvPr>
        </p:nvSpPr>
        <p:spPr>
          <a:xfrm>
            <a:off x="839788" y="1750741"/>
            <a:ext cx="4880788" cy="4148254"/>
          </a:xfrm>
        </p:spPr>
        <p:txBody>
          <a:bodyPr>
            <a:norm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458176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BL Section Head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B56AD6AF-1A38-9E48-9EEC-988BE783A673}"/>
              </a:ext>
            </a:extLst>
          </p:cNvPr>
          <p:cNvSpPr>
            <a:spLocks noGrp="1"/>
          </p:cNvSpPr>
          <p:nvPr>
            <p:ph type="pic" sz="quarter" idx="13"/>
          </p:nvPr>
        </p:nvSpPr>
        <p:spPr>
          <a:xfrm>
            <a:off x="6077414" y="0"/>
            <a:ext cx="6114585" cy="6858000"/>
          </a:xfrm>
        </p:spPr>
        <p:txBody>
          <a:bodyPr/>
          <a:lstStyle>
            <a:lvl1pPr marL="0" indent="0">
              <a:buNone/>
              <a:defRPr/>
            </a:lvl1pPr>
          </a:lstStyle>
          <a:p>
            <a:endParaRPr lang="en-US" dirty="0"/>
          </a:p>
        </p:txBody>
      </p:sp>
      <p:sp>
        <p:nvSpPr>
          <p:cNvPr id="3" name="Text Placeholder 2">
            <a:extLst>
              <a:ext uri="{FF2B5EF4-FFF2-40B4-BE49-F238E27FC236}">
                <a16:creationId xmlns:a16="http://schemas.microsoft.com/office/drawing/2014/main" id="{BCF22BD3-CDA9-D54A-9EC1-F19C7A68503B}"/>
              </a:ext>
            </a:extLst>
          </p:cNvPr>
          <p:cNvSpPr>
            <a:spLocks noGrp="1"/>
          </p:cNvSpPr>
          <p:nvPr>
            <p:ph type="body" idx="1" hasCustomPrompt="1"/>
          </p:nvPr>
        </p:nvSpPr>
        <p:spPr>
          <a:xfrm>
            <a:off x="831849" y="811547"/>
            <a:ext cx="4888727" cy="1677317"/>
          </a:xfrm>
        </p:spPr>
        <p:txBody>
          <a:bodyPr>
            <a:normAutofit/>
          </a:bodyPr>
          <a:lstStyle>
            <a:lvl1pPr marL="0" indent="0">
              <a:buNone/>
              <a:defRPr sz="2800" b="1">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Header long title</a:t>
            </a:r>
          </a:p>
        </p:txBody>
      </p:sp>
      <p:sp>
        <p:nvSpPr>
          <p:cNvPr id="9" name="Text Placeholder 3">
            <a:extLst>
              <a:ext uri="{FF2B5EF4-FFF2-40B4-BE49-F238E27FC236}">
                <a16:creationId xmlns:a16="http://schemas.microsoft.com/office/drawing/2014/main" id="{D8FA9F99-5AC8-A144-A933-316366D939D7}"/>
              </a:ext>
            </a:extLst>
          </p:cNvPr>
          <p:cNvSpPr>
            <a:spLocks noGrp="1"/>
          </p:cNvSpPr>
          <p:nvPr>
            <p:ph type="body" sz="half" idx="2"/>
          </p:nvPr>
        </p:nvSpPr>
        <p:spPr>
          <a:xfrm>
            <a:off x="839788" y="2488865"/>
            <a:ext cx="4880788" cy="3410130"/>
          </a:xfrm>
        </p:spPr>
        <p:txBody>
          <a:bodyPr>
            <a:normAutofit/>
          </a:bodyPr>
          <a:lstStyle>
            <a:lvl1pPr marL="0" indent="0">
              <a:buNone/>
              <a:defRPr sz="2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2510856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iBL Dept Highlight w/ Ta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8257AD5B-8FFD-2F47-86EF-E787843401E7}"/>
              </a:ext>
            </a:extLst>
          </p:cNvPr>
          <p:cNvSpPr>
            <a:spLocks noGrp="1"/>
          </p:cNvSpPr>
          <p:nvPr>
            <p:ph type="pic" sz="quarter" idx="11"/>
          </p:nvPr>
        </p:nvSpPr>
        <p:spPr>
          <a:xfrm>
            <a:off x="0" y="0"/>
            <a:ext cx="12192000" cy="6857999"/>
          </a:xfrm>
        </p:spPr>
        <p:txBody>
          <a:bodyPr/>
          <a:lstStyle>
            <a:lvl1pPr marL="0" indent="0">
              <a:buNone/>
              <a:defRPr/>
            </a:lvl1pPr>
          </a:lstStyle>
          <a:p>
            <a:endParaRPr lang="en-US" dirty="0"/>
          </a:p>
        </p:txBody>
      </p:sp>
      <p:sp>
        <p:nvSpPr>
          <p:cNvPr id="7" name="Text Placeholder 6">
            <a:extLst>
              <a:ext uri="{FF2B5EF4-FFF2-40B4-BE49-F238E27FC236}">
                <a16:creationId xmlns:a16="http://schemas.microsoft.com/office/drawing/2014/main" id="{7EBC0D80-4267-2345-B483-000A4DABDC54}"/>
              </a:ext>
            </a:extLst>
          </p:cNvPr>
          <p:cNvSpPr>
            <a:spLocks noGrp="1"/>
          </p:cNvSpPr>
          <p:nvPr>
            <p:ph type="body" sz="quarter" idx="10" hasCustomPrompt="1"/>
          </p:nvPr>
        </p:nvSpPr>
        <p:spPr>
          <a:xfrm>
            <a:off x="0" y="5750977"/>
            <a:ext cx="12192000" cy="1177723"/>
          </a:xfrm>
          <a:prstGeom prst="rect">
            <a:avLst/>
          </a:prstGeom>
          <a:solidFill>
            <a:srgbClr val="D0DFE8"/>
          </a:solidFill>
          <a:ln>
            <a:noFill/>
          </a:ln>
        </p:spPr>
        <p:txBody>
          <a:bodyPr wrap="none" lIns="180000" tIns="180000" rIns="180000" bIns="180000" anchor="t" anchorCtr="0">
            <a:noAutofit/>
          </a:bodyPr>
          <a:lstStyle>
            <a:lvl1pPr marL="0" indent="0">
              <a:buNone/>
              <a:defRPr sz="2600" b="1">
                <a:solidFill>
                  <a:schemeClr val="accent1"/>
                </a:solidFill>
              </a:defRPr>
            </a:lvl1pPr>
          </a:lstStyle>
          <a:p>
            <a:pPr lvl="0"/>
            <a:r>
              <a:rPr lang="en-US" dirty="0"/>
              <a:t>Click to enter tag content</a:t>
            </a:r>
          </a:p>
        </p:txBody>
      </p:sp>
    </p:spTree>
    <p:extLst>
      <p:ext uri="{BB962C8B-B14F-4D97-AF65-F5344CB8AC3E}">
        <p14:creationId xmlns:p14="http://schemas.microsoft.com/office/powerpoint/2010/main" val="4227334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FiBL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92810-4AD9-DB4A-A0C1-1FE4B020DEE8}"/>
              </a:ext>
            </a:extLst>
          </p:cNvPr>
          <p:cNvSpPr>
            <a:spLocks noGrp="1"/>
          </p:cNvSpPr>
          <p:nvPr>
            <p:ph type="title"/>
          </p:nvPr>
        </p:nvSpPr>
        <p:spPr/>
        <p:txBody>
          <a:bodyPr>
            <a:normAutofit/>
          </a:bodyPr>
          <a:lstStyle>
            <a:lvl1pPr>
              <a:defRPr sz="2800" b="1"/>
            </a:lvl1pPr>
          </a:lstStyle>
          <a:p>
            <a:r>
              <a:rPr lang="en-US" dirty="0"/>
              <a:t>Click to edit Master title style</a:t>
            </a:r>
          </a:p>
        </p:txBody>
      </p:sp>
      <p:sp>
        <p:nvSpPr>
          <p:cNvPr id="3" name="Content Placeholder 2">
            <a:extLst>
              <a:ext uri="{FF2B5EF4-FFF2-40B4-BE49-F238E27FC236}">
                <a16:creationId xmlns:a16="http://schemas.microsoft.com/office/drawing/2014/main" id="{034EA6A1-549B-2D4C-93C0-0B27DBC9007C}"/>
              </a:ext>
            </a:extLst>
          </p:cNvPr>
          <p:cNvSpPr>
            <a:spLocks noGrp="1"/>
          </p:cNvSpPr>
          <p:nvPr>
            <p:ph idx="1"/>
          </p:nvPr>
        </p:nvSpPr>
        <p:spPr/>
        <p:txBody>
          <a:bodyPr>
            <a:normAutofit/>
          </a:bodyPr>
          <a:lstStyle>
            <a:lvl1pPr>
              <a:defRPr sz="2600"/>
            </a:lvl1pPr>
            <a:lvl2pPr>
              <a:defRPr sz="2600"/>
            </a:lvl2pPr>
            <a:lvl3pPr>
              <a:defRPr sz="2600"/>
            </a:lvl3pPr>
            <a:lvl4pPr>
              <a:defRPr sz="2600"/>
            </a:lvl4pPr>
            <a:lvl5pPr>
              <a:defRPr sz="2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0669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FiBL 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8F274-1116-1843-9470-F9851C3B30AD}"/>
              </a:ext>
            </a:extLst>
          </p:cNvPr>
          <p:cNvSpPr>
            <a:spLocks noGrp="1"/>
          </p:cNvSpPr>
          <p:nvPr>
            <p:ph type="title"/>
          </p:nvPr>
        </p:nvSpPr>
        <p:spPr>
          <a:xfrm>
            <a:off x="839788" y="365125"/>
            <a:ext cx="10515600" cy="1325563"/>
          </a:xfrm>
        </p:spPr>
        <p:txBody>
          <a:bodyPr>
            <a:normAutofit/>
          </a:bodyPr>
          <a:lstStyle>
            <a:lvl1pPr>
              <a:defRPr sz="2800" b="1"/>
            </a:lvl1pPr>
          </a:lstStyle>
          <a:p>
            <a:r>
              <a:rPr lang="en-US" dirty="0"/>
              <a:t>Click to edit Master title style</a:t>
            </a:r>
          </a:p>
        </p:txBody>
      </p:sp>
      <p:sp>
        <p:nvSpPr>
          <p:cNvPr id="3" name="Text Placeholder 2">
            <a:extLst>
              <a:ext uri="{FF2B5EF4-FFF2-40B4-BE49-F238E27FC236}">
                <a16:creationId xmlns:a16="http://schemas.microsoft.com/office/drawing/2014/main" id="{AA47EC34-15C8-F347-B8F9-75CC7D267909}"/>
              </a:ext>
            </a:extLst>
          </p:cNvPr>
          <p:cNvSpPr>
            <a:spLocks noGrp="1"/>
          </p:cNvSpPr>
          <p:nvPr>
            <p:ph type="body" idx="1"/>
          </p:nvPr>
        </p:nvSpPr>
        <p:spPr>
          <a:xfrm>
            <a:off x="839788" y="1681163"/>
            <a:ext cx="5157787" cy="823912"/>
          </a:xfrm>
        </p:spPr>
        <p:txBody>
          <a:bodyPr anchor="b">
            <a:normAutofit/>
          </a:bodyPr>
          <a:lstStyle>
            <a:lvl1pPr marL="0" indent="0">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95AA75BE-F339-5B46-B568-BB31BC9B7EF5}"/>
              </a:ext>
            </a:extLst>
          </p:cNvPr>
          <p:cNvSpPr>
            <a:spLocks noGrp="1"/>
          </p:cNvSpPr>
          <p:nvPr>
            <p:ph sz="half" idx="2"/>
          </p:nvPr>
        </p:nvSpPr>
        <p:spPr>
          <a:xfrm>
            <a:off x="839788" y="2505075"/>
            <a:ext cx="5157787" cy="3684588"/>
          </a:xfrm>
        </p:spPr>
        <p:txBody>
          <a:bodyPr>
            <a:normAutofit/>
          </a:bodyPr>
          <a:lstStyle>
            <a:lvl1pPr>
              <a:defRPr sz="2600"/>
            </a:lvl1pPr>
            <a:lvl2pPr>
              <a:defRPr sz="2600"/>
            </a:lvl2pPr>
            <a:lvl3pPr>
              <a:defRPr sz="2600"/>
            </a:lvl3pPr>
            <a:lvl4pPr>
              <a:defRPr sz="2600"/>
            </a:lvl4pPr>
            <a:lvl5pPr>
              <a:defRPr sz="2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DB0D1983-5160-894A-A7DC-90E53CED17C5}"/>
              </a:ext>
            </a:extLst>
          </p:cNvPr>
          <p:cNvSpPr>
            <a:spLocks noGrp="1"/>
          </p:cNvSpPr>
          <p:nvPr>
            <p:ph type="body" sz="quarter" idx="3"/>
          </p:nvPr>
        </p:nvSpPr>
        <p:spPr>
          <a:xfrm>
            <a:off x="6172200" y="1681163"/>
            <a:ext cx="5183188" cy="823912"/>
          </a:xfrm>
        </p:spPr>
        <p:txBody>
          <a:bodyPr anchor="b">
            <a:normAutofit/>
          </a:bodyPr>
          <a:lstStyle>
            <a:lvl1pPr marL="0" indent="0">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8216D0B2-5790-8E47-8F8D-58A1593AEEF6}"/>
              </a:ext>
            </a:extLst>
          </p:cNvPr>
          <p:cNvSpPr>
            <a:spLocks noGrp="1"/>
          </p:cNvSpPr>
          <p:nvPr>
            <p:ph sz="quarter" idx="4"/>
          </p:nvPr>
        </p:nvSpPr>
        <p:spPr>
          <a:xfrm>
            <a:off x="6172200" y="2505075"/>
            <a:ext cx="5183188" cy="3684588"/>
          </a:xfrm>
        </p:spPr>
        <p:txBody>
          <a:bodyPr>
            <a:normAutofit/>
          </a:bodyPr>
          <a:lstStyle>
            <a:lvl1pPr>
              <a:defRPr sz="2600"/>
            </a:lvl1pPr>
            <a:lvl2pPr>
              <a:defRPr sz="2600"/>
            </a:lvl2pPr>
            <a:lvl3pPr>
              <a:defRPr sz="2600"/>
            </a:lvl3pPr>
            <a:lvl4pPr>
              <a:defRPr sz="2600"/>
            </a:lvl4pPr>
            <a:lvl5pPr>
              <a:defRPr sz="2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73010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FiBL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F0F81-41B8-794D-AEE5-48EAF7060820}"/>
              </a:ext>
            </a:extLst>
          </p:cNvPr>
          <p:cNvSpPr>
            <a:spLocks noGrp="1"/>
          </p:cNvSpPr>
          <p:nvPr>
            <p:ph type="title"/>
          </p:nvPr>
        </p:nvSpPr>
        <p:spPr/>
        <p:txBody>
          <a:bodyPr>
            <a:normAutofit/>
          </a:bodyPr>
          <a:lstStyle>
            <a:lvl1pPr>
              <a:defRPr sz="2800" b="1"/>
            </a:lvl1pPr>
          </a:lstStyle>
          <a:p>
            <a:r>
              <a:rPr lang="en-US" dirty="0"/>
              <a:t>Click to edit Master title style</a:t>
            </a:r>
          </a:p>
        </p:txBody>
      </p:sp>
    </p:spTree>
    <p:extLst>
      <p:ext uri="{BB962C8B-B14F-4D97-AF65-F5344CB8AC3E}">
        <p14:creationId xmlns:p14="http://schemas.microsoft.com/office/powerpoint/2010/main" val="2956789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FiBL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829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1C6166-3E98-734B-87E5-01BB2DE3AE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6134C2A-1B9D-D24D-944D-3E121E2318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Graphic 8">
            <a:extLst>
              <a:ext uri="{FF2B5EF4-FFF2-40B4-BE49-F238E27FC236}">
                <a16:creationId xmlns:a16="http://schemas.microsoft.com/office/drawing/2014/main" id="{9D48503F-D017-E844-9556-B8A1AC9A776C}"/>
              </a:ext>
            </a:extLst>
          </p:cNvPr>
          <p:cNvPicPr>
            <a:picLocks noChangeAspect="1"/>
          </p:cNvPicPr>
          <p:nvPr userDrawn="1"/>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872924" y="6223021"/>
            <a:ext cx="851704" cy="354877"/>
          </a:xfrm>
          <a:prstGeom prst="rect">
            <a:avLst/>
          </a:prstGeom>
        </p:spPr>
      </p:pic>
      <p:sp>
        <p:nvSpPr>
          <p:cNvPr id="11" name="TextBox 10">
            <a:extLst>
              <a:ext uri="{FF2B5EF4-FFF2-40B4-BE49-F238E27FC236}">
                <a16:creationId xmlns:a16="http://schemas.microsoft.com/office/drawing/2014/main" id="{AE251EE5-A475-234B-AA8A-FC4E32A15543}"/>
              </a:ext>
            </a:extLst>
          </p:cNvPr>
          <p:cNvSpPr txBox="1"/>
          <p:nvPr userDrawn="1"/>
        </p:nvSpPr>
        <p:spPr>
          <a:xfrm>
            <a:off x="11168493" y="6322402"/>
            <a:ext cx="463588" cy="369332"/>
          </a:xfrm>
          <a:prstGeom prst="rect">
            <a:avLst/>
          </a:prstGeom>
          <a:noFill/>
        </p:spPr>
        <p:txBody>
          <a:bodyPr wrap="none" rtlCol="0">
            <a:spAutoFit/>
          </a:bodyPr>
          <a:lstStyle/>
          <a:p>
            <a:fld id="{213BC0C1-3B21-8A41-9948-8480536BE542}" type="slidenum">
              <a:rPr lang="en-US" sz="1800" b="0" smtClean="0"/>
              <a:t>‹#›</a:t>
            </a:fld>
            <a:endParaRPr lang="en-US" sz="1800" b="0" dirty="0"/>
          </a:p>
        </p:txBody>
      </p:sp>
    </p:spTree>
    <p:extLst>
      <p:ext uri="{BB962C8B-B14F-4D97-AF65-F5344CB8AC3E}">
        <p14:creationId xmlns:p14="http://schemas.microsoft.com/office/powerpoint/2010/main" val="2050307136"/>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9" r:id="rId3"/>
    <p:sldLayoutId id="2147483651" r:id="rId4"/>
    <p:sldLayoutId id="2147483657" r:id="rId5"/>
    <p:sldLayoutId id="2147483650" r:id="rId6"/>
    <p:sldLayoutId id="2147483653" r:id="rId7"/>
    <p:sldLayoutId id="2147483654" r:id="rId8"/>
    <p:sldLayoutId id="2147483655" r:id="rId9"/>
    <p:sldLayoutId id="2147483661" r:id="rId10"/>
    <p:sldLayoutId id="2147483662" r:id="rId11"/>
  </p:sldLayoutIdLst>
  <p:txStyles>
    <p:titleStyle>
      <a:lvl1pPr algn="l" defTabSz="914400" rtl="0" eaLnBrk="1" latinLnBrk="0" hangingPunct="1">
        <a:lnSpc>
          <a:spcPct val="90000"/>
        </a:lnSpc>
        <a:spcBef>
          <a:spcPct val="0"/>
        </a:spcBef>
        <a:buNone/>
        <a:defRPr sz="28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2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2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www.organic-world.ne/" TargetMode="External"/><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hyperlink" Target="mailto:helga.willer@fibl.org" TargetMode="External"/><Relationship Id="rId5" Type="http://schemas.openxmlformats.org/officeDocument/2006/relationships/hyperlink" Target="https://www.organic-world.net/yearbook/yearbook-2024/presentations.html" TargetMode="External"/><Relationship Id="rId4" Type="http://schemas.openxmlformats.org/officeDocument/2006/relationships/hyperlink" Target="http://www.organic-world.net/"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hyperlink" Target="https://www.fibl.org/en/shop-en" TargetMode="External"/><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22.png"/><Relationship Id="rId5" Type="http://schemas.openxmlformats.org/officeDocument/2006/relationships/hyperlink" Target="https://statistics.fibl.org/" TargetMode="External"/><Relationship Id="rId4" Type="http://schemas.openxmlformats.org/officeDocument/2006/relationships/hyperlink" Target="http://www.organic-world.net/"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hyperlink" Target="mailto:helga.willer@fibl.org" TargetMode="External"/><Relationship Id="rId2" Type="http://schemas.openxmlformats.org/officeDocument/2006/relationships/hyperlink" Target="http://www.organic-world.net/yearbook/yearbook-2022.html" TargetMode="Externa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www.organic-world.net/" TargetMode="Externa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hyperlink" Target="mailto:helga.willer@fibl.org" TargetMode="External"/><Relationship Id="rId2" Type="http://schemas.openxmlformats.org/officeDocument/2006/relationships/hyperlink" Target="mailto:info.suisse@fibl.org" TargetMode="External"/><Relationship Id="rId1" Type="http://schemas.openxmlformats.org/officeDocument/2006/relationships/slideLayout" Target="../slideLayouts/slideLayout6.xml"/><Relationship Id="rId6" Type="http://schemas.openxmlformats.org/officeDocument/2006/relationships/hyperlink" Target="https://statistics.fibl.org/" TargetMode="External"/><Relationship Id="rId5" Type="http://schemas.openxmlformats.org/officeDocument/2006/relationships/hyperlink" Target="http://www.organic-world.net/" TargetMode="External"/><Relationship Id="rId4" Type="http://schemas.openxmlformats.org/officeDocument/2006/relationships/hyperlink" Target="http://www.fibl.org/"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www.fibl.org/" TargetMode="External"/><Relationship Id="rId13" Type="http://schemas.openxmlformats.org/officeDocument/2006/relationships/hyperlink" Target="https://twitter.com/fiblorg" TargetMode="External"/><Relationship Id="rId3" Type="http://schemas.openxmlformats.org/officeDocument/2006/relationships/image" Target="../media/image27.png"/><Relationship Id="rId7" Type="http://schemas.openxmlformats.org/officeDocument/2006/relationships/image" Target="../media/image29.jpeg"/><Relationship Id="rId12" Type="http://schemas.openxmlformats.org/officeDocument/2006/relationships/hyperlink" Target="https://www.fibl.org/en/index.html" TargetMode="External"/><Relationship Id="rId2" Type="http://schemas.openxmlformats.org/officeDocument/2006/relationships/hyperlink" Target="https://www.youtube.com/user/fiblfilm" TargetMode="External"/><Relationship Id="rId1" Type="http://schemas.openxmlformats.org/officeDocument/2006/relationships/slideLayout" Target="../slideLayouts/slideLayout6.xml"/><Relationship Id="rId6" Type="http://schemas.openxmlformats.org/officeDocument/2006/relationships/hyperlink" Target="https://www.linkedin.com/company/fibl-en" TargetMode="External"/><Relationship Id="rId11" Type="http://schemas.openxmlformats.org/officeDocument/2006/relationships/hyperlink" Target="http://www.bioaktuell.ch/" TargetMode="External"/><Relationship Id="rId5" Type="http://schemas.openxmlformats.org/officeDocument/2006/relationships/image" Target="../media/image28.png"/><Relationship Id="rId15" Type="http://schemas.openxmlformats.org/officeDocument/2006/relationships/image" Target="../media/image32.png"/><Relationship Id="rId10" Type="http://schemas.openxmlformats.org/officeDocument/2006/relationships/image" Target="../media/image31.png"/><Relationship Id="rId4" Type="http://schemas.openxmlformats.org/officeDocument/2006/relationships/hyperlink" Target="https://www.facebook.com/FiBLaktuell" TargetMode="External"/><Relationship Id="rId9" Type="http://schemas.openxmlformats.org/officeDocument/2006/relationships/image" Target="../media/image30.png"/><Relationship Id="rId14" Type="http://schemas.openxmlformats.org/officeDocument/2006/relationships/hyperlink" Target="https://www.facebook.com/FiBLnews"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itle 67">
            <a:extLst>
              <a:ext uri="{FF2B5EF4-FFF2-40B4-BE49-F238E27FC236}">
                <a16:creationId xmlns:a16="http://schemas.microsoft.com/office/drawing/2014/main" id="{45EE8A0E-DF48-024B-9A88-F711A0C14828}"/>
              </a:ext>
            </a:extLst>
          </p:cNvPr>
          <p:cNvSpPr>
            <a:spLocks noGrp="1"/>
          </p:cNvSpPr>
          <p:nvPr>
            <p:ph type="ctrTitle"/>
          </p:nvPr>
        </p:nvSpPr>
        <p:spPr>
          <a:xfrm>
            <a:off x="1145258" y="4111173"/>
            <a:ext cx="9835909" cy="928898"/>
          </a:xfrm>
        </p:spPr>
        <p:txBody>
          <a:bodyPr>
            <a:noAutofit/>
          </a:bodyPr>
          <a:lstStyle/>
          <a:p>
            <a:r>
              <a:rPr lang="en-GB" dirty="0"/>
              <a:t>Organic Agriculture Worldwide </a:t>
            </a:r>
            <a:r>
              <a:rPr lang="cs-CZ" dirty="0"/>
              <a:t>2022</a:t>
            </a:r>
            <a:r>
              <a:rPr lang="en-GB" dirty="0"/>
              <a:t>: </a:t>
            </a:r>
            <a:br>
              <a:rPr lang="en-GB" dirty="0"/>
            </a:br>
            <a:r>
              <a:rPr lang="en-GB" dirty="0"/>
              <a:t>Infographics</a:t>
            </a:r>
            <a:br>
              <a:rPr lang="en-GB" dirty="0"/>
            </a:br>
            <a:endParaRPr lang="en-GB" sz="2800" dirty="0"/>
          </a:p>
        </p:txBody>
      </p:sp>
      <p:sp>
        <p:nvSpPr>
          <p:cNvPr id="70" name="Text Placeholder 69">
            <a:extLst>
              <a:ext uri="{FF2B5EF4-FFF2-40B4-BE49-F238E27FC236}">
                <a16:creationId xmlns:a16="http://schemas.microsoft.com/office/drawing/2014/main" id="{98FE71A9-53C0-454A-AEB3-ED65B591A137}"/>
              </a:ext>
            </a:extLst>
          </p:cNvPr>
          <p:cNvSpPr>
            <a:spLocks noGrp="1"/>
          </p:cNvSpPr>
          <p:nvPr>
            <p:ph type="body" sz="quarter" idx="18"/>
          </p:nvPr>
        </p:nvSpPr>
        <p:spPr/>
        <p:txBody>
          <a:bodyPr>
            <a:noAutofit/>
          </a:bodyPr>
          <a:lstStyle/>
          <a:p>
            <a:r>
              <a:rPr lang="en-GB" dirty="0"/>
              <a:t>Jan Trávníček</a:t>
            </a:r>
            <a:r>
              <a:rPr lang="cs-CZ" dirty="0"/>
              <a:t>,</a:t>
            </a:r>
            <a:r>
              <a:rPr lang="de-CH" dirty="0"/>
              <a:t> Bernhard Schlatter and</a:t>
            </a:r>
            <a:r>
              <a:rPr lang="cs-CZ" dirty="0"/>
              <a:t> </a:t>
            </a:r>
            <a:r>
              <a:rPr lang="de-CH" dirty="0"/>
              <a:t>Helga Willer</a:t>
            </a:r>
            <a:endParaRPr lang="en-GB" dirty="0"/>
          </a:p>
        </p:txBody>
      </p:sp>
      <p:pic>
        <p:nvPicPr>
          <p:cNvPr id="49" name="Grafik 14">
            <a:extLst>
              <a:ext uri="{FF2B5EF4-FFF2-40B4-BE49-F238E27FC236}">
                <a16:creationId xmlns:a16="http://schemas.microsoft.com/office/drawing/2014/main" id="{D2843BBB-02E7-1E48-B2D4-5A25CCF91622}"/>
              </a:ext>
            </a:extLst>
          </p:cNvPr>
          <p:cNvPicPr>
            <a:picLocks noGrp="1" noChangeAspect="1"/>
          </p:cNvPicPr>
          <p:nvPr>
            <p:ph type="pic" sz="quarter" idx="19"/>
          </p:nvPr>
        </p:nvPicPr>
        <p:blipFill rotWithShape="1">
          <a:blip r:embed="rId3" cstate="screen">
            <a:extLst>
              <a:ext uri="{28A0092B-C50C-407E-A947-70E740481C1C}">
                <a14:useLocalDpi xmlns:a14="http://schemas.microsoft.com/office/drawing/2010/main"/>
              </a:ext>
            </a:extLst>
          </a:blip>
          <a:srcRect/>
          <a:stretch/>
        </p:blipFill>
        <p:spPr>
          <a:xfrm>
            <a:off x="-48445" y="1672111"/>
            <a:ext cx="3676214" cy="2195291"/>
          </a:xfrm>
          <a:prstGeom prst="rect">
            <a:avLst/>
          </a:prstGeom>
        </p:spPr>
      </p:pic>
      <p:pic>
        <p:nvPicPr>
          <p:cNvPr id="56" name="Grafik 16">
            <a:extLst>
              <a:ext uri="{FF2B5EF4-FFF2-40B4-BE49-F238E27FC236}">
                <a16:creationId xmlns:a16="http://schemas.microsoft.com/office/drawing/2014/main" id="{08599FA9-2452-484B-B0FA-40683C67FC22}"/>
              </a:ext>
            </a:extLst>
          </p:cNvPr>
          <p:cNvPicPr>
            <a:picLocks noGrp="1" noChangeAspect="1"/>
          </p:cNvPicPr>
          <p:nvPr>
            <p:ph type="pic" sz="quarter" idx="22"/>
          </p:nvPr>
        </p:nvPicPr>
        <p:blipFill rotWithShape="1">
          <a:blip r:embed="rId4" cstate="screen">
            <a:extLst>
              <a:ext uri="{28A0092B-C50C-407E-A947-70E740481C1C}">
                <a14:useLocalDpi xmlns:a14="http://schemas.microsoft.com/office/drawing/2010/main"/>
              </a:ext>
            </a:extLst>
          </a:blip>
          <a:srcRect/>
          <a:stretch/>
        </p:blipFill>
        <p:spPr>
          <a:xfrm>
            <a:off x="3646024" y="1672111"/>
            <a:ext cx="2488558" cy="2195291"/>
          </a:xfrm>
          <a:prstGeom prst="rect">
            <a:avLst/>
          </a:prstGeom>
        </p:spPr>
      </p:pic>
      <p:pic>
        <p:nvPicPr>
          <p:cNvPr id="60" name="Picture Placeholder 59">
            <a:extLst>
              <a:ext uri="{FF2B5EF4-FFF2-40B4-BE49-F238E27FC236}">
                <a16:creationId xmlns:a16="http://schemas.microsoft.com/office/drawing/2014/main" id="{6B236FDC-C19C-3341-A104-A37DA4597C30}"/>
              </a:ext>
            </a:extLst>
          </p:cNvPr>
          <p:cNvPicPr>
            <a:picLocks noGrp="1" noChangeAspect="1"/>
          </p:cNvPicPr>
          <p:nvPr>
            <p:ph type="pic" sz="quarter" idx="23"/>
          </p:nvPr>
        </p:nvPicPr>
        <p:blipFill rotWithShape="1">
          <a:blip r:embed="rId5" cstate="screen">
            <a:extLst>
              <a:ext uri="{28A0092B-C50C-407E-A947-70E740481C1C}">
                <a14:useLocalDpi xmlns:a14="http://schemas.microsoft.com/office/drawing/2010/main"/>
              </a:ext>
            </a:extLst>
          </a:blip>
          <a:srcRect/>
          <a:stretch/>
        </p:blipFill>
        <p:spPr>
          <a:xfrm>
            <a:off x="6130537" y="1672111"/>
            <a:ext cx="3619769" cy="2195291"/>
          </a:xfrm>
        </p:spPr>
      </p:pic>
      <p:pic>
        <p:nvPicPr>
          <p:cNvPr id="58" name="Grafik 15">
            <a:extLst>
              <a:ext uri="{FF2B5EF4-FFF2-40B4-BE49-F238E27FC236}">
                <a16:creationId xmlns:a16="http://schemas.microsoft.com/office/drawing/2014/main" id="{0DF6BE28-D9BF-0444-9713-F7AC3EE48CF1}"/>
              </a:ext>
            </a:extLst>
          </p:cNvPr>
          <p:cNvPicPr>
            <a:picLocks noGrp="1" noChangeAspect="1"/>
          </p:cNvPicPr>
          <p:nvPr>
            <p:ph type="pic" sz="quarter" idx="24"/>
          </p:nvPr>
        </p:nvPicPr>
        <p:blipFill rotWithShape="1">
          <a:blip r:embed="rId6" cstate="screen">
            <a:extLst>
              <a:ext uri="{28A0092B-C50C-407E-A947-70E740481C1C}">
                <a14:useLocalDpi xmlns:a14="http://schemas.microsoft.com/office/drawing/2010/main"/>
              </a:ext>
            </a:extLst>
          </a:blip>
          <a:srcRect/>
          <a:stretch/>
        </p:blipFill>
        <p:spPr>
          <a:prstGeom prst="rect">
            <a:avLst/>
          </a:prstGeom>
        </p:spPr>
      </p:pic>
      <p:sp>
        <p:nvSpPr>
          <p:cNvPr id="9" name="Textplatzhalter 2"/>
          <p:cNvSpPr txBox="1">
            <a:spLocks/>
          </p:cNvSpPr>
          <p:nvPr/>
        </p:nvSpPr>
        <p:spPr>
          <a:xfrm>
            <a:off x="1238491" y="6579036"/>
            <a:ext cx="7911014" cy="210567"/>
          </a:xfrm>
          <a:prstGeom prst="rect">
            <a:avLst/>
          </a:prstGeom>
        </p:spPr>
        <p:txBody>
          <a:bodyPr vert="horz" lIns="0" tIns="0" rIns="0" bIns="0" rtlCol="0" anchor="b">
            <a:noAutofit/>
          </a:bodyPr>
          <a:lstStyle>
            <a:lvl1pPr marL="0" marR="0" indent="0" algn="l" defTabSz="685800" rtl="0" eaLnBrk="1" fontAlgn="auto" latinLnBrk="0" hangingPunct="1">
              <a:lnSpc>
                <a:spcPct val="90000"/>
              </a:lnSpc>
              <a:spcBef>
                <a:spcPts val="750"/>
              </a:spcBef>
              <a:spcAft>
                <a:spcPts val="0"/>
              </a:spcAft>
              <a:buClr>
                <a:srgbClr val="006C8E"/>
              </a:buClr>
              <a:buSzTx/>
              <a:buFont typeface="Arial" panose="020B0604020202020204" pitchFamily="34" charset="0"/>
              <a:buNone/>
              <a:tabLst/>
              <a:defRPr sz="1200" b="0" kern="1200" spc="0" baseline="0">
                <a:solidFill>
                  <a:schemeClr val="tx1"/>
                </a:solidFill>
                <a:latin typeface="+mn-lt"/>
                <a:ea typeface="+mn-ea"/>
                <a:cs typeface="+mn-cs"/>
              </a:defRPr>
            </a:lvl1pPr>
            <a:lvl2pPr marL="270000" indent="-171450" algn="l" defTabSz="685800" rtl="0" eaLnBrk="1" latinLnBrk="0" hangingPunct="1">
              <a:lnSpc>
                <a:spcPct val="100000"/>
              </a:lnSpc>
              <a:spcBef>
                <a:spcPts val="400"/>
              </a:spcBef>
              <a:buClr>
                <a:srgbClr val="006C8E"/>
              </a:buClr>
              <a:buFont typeface="Arial" panose="020B0604020202020204" pitchFamily="34" charset="0"/>
              <a:buChar char="•"/>
              <a:defRPr sz="2000" kern="1200" spc="20" baseline="0">
                <a:solidFill>
                  <a:schemeClr val="tx1"/>
                </a:solidFill>
                <a:latin typeface="+mn-lt"/>
                <a:ea typeface="+mn-ea"/>
                <a:cs typeface="+mn-cs"/>
              </a:defRPr>
            </a:lvl2pPr>
            <a:lvl3pPr marL="540000" indent="-171450" algn="l" defTabSz="685800" rtl="0" eaLnBrk="1" latinLnBrk="0" hangingPunct="1">
              <a:lnSpc>
                <a:spcPct val="100000"/>
              </a:lnSpc>
              <a:spcBef>
                <a:spcPts val="400"/>
              </a:spcBef>
              <a:buClr>
                <a:srgbClr val="006C8E"/>
              </a:buClr>
              <a:buFont typeface="Arial" panose="020B0604020202020204" pitchFamily="34" charset="0"/>
              <a:buChar char="•"/>
              <a:defRPr sz="2000" kern="1200" spc="20" baseline="0">
                <a:solidFill>
                  <a:schemeClr val="tx1"/>
                </a:solidFill>
                <a:latin typeface="+mn-lt"/>
                <a:ea typeface="+mn-ea"/>
                <a:cs typeface="+mn-cs"/>
              </a:defRPr>
            </a:lvl3pPr>
            <a:lvl4pPr marL="540000" indent="-171450" algn="l" defTabSz="685800" rtl="0" eaLnBrk="1" latinLnBrk="0" hangingPunct="1">
              <a:lnSpc>
                <a:spcPct val="100000"/>
              </a:lnSpc>
              <a:spcBef>
                <a:spcPts val="400"/>
              </a:spcBef>
              <a:buClr>
                <a:srgbClr val="006C8E"/>
              </a:buClr>
              <a:buFont typeface="Symbol" panose="05050102010706020507" pitchFamily="18" charset="2"/>
              <a:buChar char="-"/>
              <a:defRPr sz="1800" kern="1200">
                <a:solidFill>
                  <a:schemeClr val="tx1"/>
                </a:solidFill>
                <a:latin typeface="+mn-lt"/>
                <a:ea typeface="+mn-ea"/>
                <a:cs typeface="+mn-cs"/>
              </a:defRPr>
            </a:lvl4pPr>
            <a:lvl5pPr marL="0" indent="0" algn="l" defTabSz="685800" rtl="0" eaLnBrk="1" latinLnBrk="0" hangingPunct="1">
              <a:lnSpc>
                <a:spcPct val="100000"/>
              </a:lnSpc>
              <a:spcBef>
                <a:spcPts val="800"/>
              </a:spcBef>
              <a:buClr>
                <a:srgbClr val="006C8E"/>
              </a:buClr>
              <a:buFont typeface="Arial" panose="020B0604020202020204" pitchFamily="34" charset="0"/>
              <a:buNone/>
              <a:defRPr sz="1600" kern="1200" spc="2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altLang="de-DE" dirty="0"/>
              <a:t>© FiBL,  February  </a:t>
            </a:r>
            <a:r>
              <a:rPr lang="cs-CZ" altLang="de-DE" dirty="0"/>
              <a:t>2024</a:t>
            </a:r>
            <a:r>
              <a:rPr lang="en-GB" altLang="de-DE" dirty="0"/>
              <a:t> </a:t>
            </a:r>
            <a:endParaRPr lang="en-GB" dirty="0"/>
          </a:p>
        </p:txBody>
      </p:sp>
    </p:spTree>
    <p:extLst>
      <p:ext uri="{BB962C8B-B14F-4D97-AF65-F5344CB8AC3E}">
        <p14:creationId xmlns:p14="http://schemas.microsoft.com/office/powerpoint/2010/main" val="2240739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p:cNvPicPr>
            <a:picLocks noGrp="1" noChangeAspect="1"/>
          </p:cNvPicPr>
          <p:nvPr>
            <p:ph idx="1"/>
          </p:nvPr>
        </p:nvPicPr>
        <p:blipFill>
          <a:blip r:embed="rId2"/>
          <a:stretch>
            <a:fillRect/>
          </a:stretch>
        </p:blipFill>
        <p:spPr>
          <a:xfrm>
            <a:off x="115661" y="0"/>
            <a:ext cx="8944615" cy="6840000"/>
          </a:xfrm>
        </p:spPr>
      </p:pic>
    </p:spTree>
    <p:extLst>
      <p:ext uri="{BB962C8B-B14F-4D97-AF65-F5344CB8AC3E}">
        <p14:creationId xmlns:p14="http://schemas.microsoft.com/office/powerpoint/2010/main" val="18174879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stretch>
            <a:fillRect/>
          </a:stretch>
        </p:blipFill>
        <p:spPr>
          <a:xfrm>
            <a:off x="215" y="0"/>
            <a:ext cx="8968153" cy="6858000"/>
          </a:xfrm>
          <a:prstGeom prst="rect">
            <a:avLst/>
          </a:prstGeom>
        </p:spPr>
      </p:pic>
    </p:spTree>
    <p:extLst>
      <p:ext uri="{BB962C8B-B14F-4D97-AF65-F5344CB8AC3E}">
        <p14:creationId xmlns:p14="http://schemas.microsoft.com/office/powerpoint/2010/main" val="38679710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stretch>
            <a:fillRect/>
          </a:stretch>
        </p:blipFill>
        <p:spPr>
          <a:xfrm>
            <a:off x="2198" y="0"/>
            <a:ext cx="8968153" cy="6858000"/>
          </a:xfrm>
          <a:prstGeom prst="rect">
            <a:avLst/>
          </a:prstGeom>
        </p:spPr>
      </p:pic>
    </p:spTree>
    <p:extLst>
      <p:ext uri="{BB962C8B-B14F-4D97-AF65-F5344CB8AC3E}">
        <p14:creationId xmlns:p14="http://schemas.microsoft.com/office/powerpoint/2010/main" val="1860911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sz="quarter" idx="11"/>
          </p:nvPr>
        </p:nvSpPr>
        <p:spPr/>
      </p:sp>
      <p:sp>
        <p:nvSpPr>
          <p:cNvPr id="3" name="Textplatzhalter 2"/>
          <p:cNvSpPr>
            <a:spLocks noGrp="1"/>
          </p:cNvSpPr>
          <p:nvPr>
            <p:ph type="body" sz="quarter" idx="10"/>
          </p:nvPr>
        </p:nvSpPr>
        <p:spPr/>
        <p:txBody>
          <a:bodyPr/>
          <a:lstStyle/>
          <a:p>
            <a:r>
              <a:rPr lang="de-CH" dirty="0"/>
              <a:t>EUROPEAN UNION</a:t>
            </a:r>
          </a:p>
        </p:txBody>
      </p:sp>
    </p:spTree>
    <p:extLst>
      <p:ext uri="{BB962C8B-B14F-4D97-AF65-F5344CB8AC3E}">
        <p14:creationId xmlns:p14="http://schemas.microsoft.com/office/powerpoint/2010/main" val="24152091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p:cNvPicPr>
            <a:picLocks noGrp="1" noChangeAspect="1"/>
          </p:cNvPicPr>
          <p:nvPr>
            <p:ph idx="1"/>
          </p:nvPr>
        </p:nvPicPr>
        <p:blipFill>
          <a:blip r:embed="rId2"/>
          <a:stretch>
            <a:fillRect/>
          </a:stretch>
        </p:blipFill>
        <p:spPr>
          <a:xfrm>
            <a:off x="96611" y="18000"/>
            <a:ext cx="8944615" cy="6840000"/>
          </a:xfrm>
        </p:spPr>
      </p:pic>
    </p:spTree>
    <p:extLst>
      <p:ext uri="{BB962C8B-B14F-4D97-AF65-F5344CB8AC3E}">
        <p14:creationId xmlns:p14="http://schemas.microsoft.com/office/powerpoint/2010/main" val="16538686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sz="quarter" idx="11"/>
          </p:nvPr>
        </p:nvSpPr>
        <p:spPr/>
      </p:sp>
      <p:sp>
        <p:nvSpPr>
          <p:cNvPr id="3" name="Textplatzhalter 2"/>
          <p:cNvSpPr>
            <a:spLocks noGrp="1"/>
          </p:cNvSpPr>
          <p:nvPr>
            <p:ph type="body" sz="quarter" idx="10"/>
          </p:nvPr>
        </p:nvSpPr>
        <p:spPr/>
        <p:txBody>
          <a:bodyPr/>
          <a:lstStyle/>
          <a:p>
            <a:r>
              <a:rPr lang="de-CH" dirty="0"/>
              <a:t>BACKGROUND</a:t>
            </a:r>
          </a:p>
        </p:txBody>
      </p:sp>
    </p:spTree>
    <p:extLst>
      <p:ext uri="{BB962C8B-B14F-4D97-AF65-F5344CB8AC3E}">
        <p14:creationId xmlns:p14="http://schemas.microsoft.com/office/powerpoint/2010/main" val="3459771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28"/>
          <p:cNvSpPr>
            <a:spLocks noGrp="1" noChangeArrowheads="1"/>
          </p:cNvSpPr>
          <p:nvPr>
            <p:ph type="title"/>
          </p:nvPr>
        </p:nvSpPr>
        <p:spPr>
          <a:xfrm>
            <a:off x="423584" y="404813"/>
            <a:ext cx="10544732" cy="629700"/>
          </a:xfrm>
        </p:spPr>
        <p:txBody>
          <a:bodyPr>
            <a:normAutofit fontScale="90000"/>
          </a:bodyPr>
          <a:lstStyle/>
          <a:p>
            <a:r>
              <a:rPr lang="en-US" sz="2300" dirty="0"/>
              <a:t>Organic Agriculture Worldwide: Key results from the FiBL survey on organic agriculture worldwide </a:t>
            </a:r>
            <a:r>
              <a:rPr lang="cs-CZ" sz="2300" dirty="0"/>
              <a:t>2024</a:t>
            </a:r>
            <a:endParaRPr lang="de-DE" sz="2300" dirty="0"/>
          </a:p>
        </p:txBody>
      </p:sp>
      <p:sp>
        <p:nvSpPr>
          <p:cNvPr id="8" name="Content Placeholder 7"/>
          <p:cNvSpPr>
            <a:spLocks noGrp="1"/>
          </p:cNvSpPr>
          <p:nvPr>
            <p:ph idx="1"/>
          </p:nvPr>
        </p:nvSpPr>
        <p:spPr/>
        <p:txBody>
          <a:bodyPr>
            <a:normAutofit fontScale="92500"/>
          </a:bodyPr>
          <a:lstStyle/>
          <a:p>
            <a:pPr marL="342900" indent="-342900">
              <a:defRPr/>
            </a:pPr>
            <a:r>
              <a:rPr lang="en-GB" sz="1800" kern="0" dirty="0"/>
              <a:t>Data compiled by the Research Institute of Organic Agriculture (</a:t>
            </a:r>
            <a:r>
              <a:rPr lang="en-GB" sz="1800" kern="0" dirty="0" err="1"/>
              <a:t>FiBL</a:t>
            </a:r>
            <a:r>
              <a:rPr lang="en-GB" sz="1800" kern="0" dirty="0"/>
              <a:t>), Frick, Switzerland, based on national data sources and data from certifiers. </a:t>
            </a:r>
          </a:p>
          <a:p>
            <a:pPr marL="342900" indent="-342900">
              <a:defRPr/>
            </a:pPr>
            <a:r>
              <a:rPr lang="en-GB" sz="1800" kern="0" dirty="0"/>
              <a:t>Data as published February </a:t>
            </a:r>
            <a:r>
              <a:rPr lang="cs-CZ" sz="1800" kern="0" dirty="0"/>
              <a:t>2024 </a:t>
            </a:r>
            <a:r>
              <a:rPr lang="en-GB" sz="1800" kern="0" dirty="0"/>
              <a:t>in The World of Organic Agriculture. Statistics and Emerging Trends </a:t>
            </a:r>
            <a:r>
              <a:rPr lang="cs-CZ" sz="1800" kern="0" dirty="0"/>
              <a:t>2023</a:t>
            </a:r>
            <a:r>
              <a:rPr lang="en-GB" sz="1800" kern="0" dirty="0"/>
              <a:t>.* Frick and Bonn, </a:t>
            </a:r>
            <a:r>
              <a:rPr lang="en-GB" sz="1800" kern="0" dirty="0">
                <a:hlinkClick r:id="rId3"/>
              </a:rPr>
              <a:t>www.organic-world.ne</a:t>
            </a:r>
            <a:r>
              <a:rPr lang="cs-CZ" sz="1800" kern="0" dirty="0"/>
              <a:t> </a:t>
            </a:r>
            <a:r>
              <a:rPr lang="en-GB" sz="1800" kern="0" dirty="0"/>
              <a:t>t </a:t>
            </a:r>
            <a:r>
              <a:rPr lang="cs-CZ" sz="1800" kern="0" dirty="0"/>
              <a:t> </a:t>
            </a:r>
            <a:endParaRPr lang="en-GB" sz="1800" kern="0" dirty="0"/>
          </a:p>
          <a:p>
            <a:pPr marL="342900" indent="-342900">
              <a:defRPr/>
            </a:pPr>
            <a:r>
              <a:rPr lang="en-GB" sz="1800" kern="0" dirty="0"/>
              <a:t>For updates, check </a:t>
            </a:r>
            <a:r>
              <a:rPr lang="en-GB" sz="1800" kern="0" dirty="0">
                <a:hlinkClick r:id="rId4"/>
              </a:rPr>
              <a:t>www.organic-world.net</a:t>
            </a:r>
            <a:endParaRPr lang="de-CH" sz="1800" kern="0" dirty="0"/>
          </a:p>
          <a:p>
            <a:pPr marL="342900" indent="-342900">
              <a:defRPr/>
            </a:pPr>
            <a:r>
              <a:rPr lang="de-CH" sz="1800" kern="0" dirty="0"/>
              <a:t>This presentation is available online at: </a:t>
            </a:r>
            <a:r>
              <a:rPr lang="de-CH" sz="1800" kern="0" dirty="0">
                <a:hlinkClick r:id="rId5"/>
              </a:rPr>
              <a:t>https://www.organic-world.net/yearbook/yearbook-202</a:t>
            </a:r>
            <a:r>
              <a:rPr lang="cs-CZ" sz="1800" kern="0" dirty="0">
                <a:hlinkClick r:id="rId5"/>
              </a:rPr>
              <a:t>4</a:t>
            </a:r>
            <a:r>
              <a:rPr lang="de-CH" sz="1800" kern="0" dirty="0">
                <a:hlinkClick r:id="rId5"/>
              </a:rPr>
              <a:t>/presentations.html</a:t>
            </a:r>
            <a:r>
              <a:rPr lang="de-CH" sz="1800" kern="0" dirty="0"/>
              <a:t> </a:t>
            </a:r>
            <a:endParaRPr lang="cs-CZ" sz="1800" kern="0" dirty="0"/>
          </a:p>
          <a:p>
            <a:pPr marL="342900" indent="-342900">
              <a:defRPr/>
            </a:pPr>
            <a:r>
              <a:rPr lang="de-CH" sz="1800" kern="0" dirty="0"/>
              <a:t>Texts and graphs: </a:t>
            </a:r>
            <a:r>
              <a:rPr lang="de-CH" sz="1800" dirty="0"/>
              <a:t>Helga Willer, Bernhard Schlatter, </a:t>
            </a:r>
            <a:r>
              <a:rPr lang="en-GB" sz="1800" dirty="0"/>
              <a:t>Jan Trávníček and Claudia Meier, </a:t>
            </a:r>
            <a:r>
              <a:rPr lang="de-CH" sz="1800" kern="0" dirty="0"/>
              <a:t>Research Institute of Organic Agriculture (FiBL), Frick, Switzerland </a:t>
            </a:r>
          </a:p>
          <a:p>
            <a:pPr marL="342900" indent="-342900">
              <a:defRPr/>
            </a:pPr>
            <a:r>
              <a:rPr lang="en-GB" sz="1800" kern="0" dirty="0"/>
              <a:t>Contact: Helga Willer, </a:t>
            </a:r>
            <a:r>
              <a:rPr lang="en-GB" sz="1800" kern="0" dirty="0">
                <a:hlinkClick r:id="rId6"/>
              </a:rPr>
              <a:t>helga.willer@fibl.org</a:t>
            </a:r>
            <a:r>
              <a:rPr lang="en-GB" sz="1800" kern="0" dirty="0"/>
              <a:t>, Research Institute of Organic Agriculture (</a:t>
            </a:r>
            <a:r>
              <a:rPr lang="en-GB" sz="1800" kern="0" dirty="0" err="1"/>
              <a:t>FiBL</a:t>
            </a:r>
            <a:r>
              <a:rPr lang="en-GB" sz="1800" kern="0" dirty="0"/>
              <a:t>), Frick, Switzerland</a:t>
            </a:r>
          </a:p>
          <a:p>
            <a:pPr>
              <a:defRPr/>
            </a:pPr>
            <a:r>
              <a:rPr lang="en-GB" sz="1800" kern="0" dirty="0"/>
              <a:t>© Research Institute of Organic Agriculture (FiBL), </a:t>
            </a:r>
            <a:r>
              <a:rPr lang="de-CH" sz="1800" kern="0" dirty="0"/>
              <a:t>Frick, Switzerland, </a:t>
            </a:r>
            <a:r>
              <a:rPr lang="cs-CZ" sz="1800" kern="0" dirty="0"/>
              <a:t>February</a:t>
            </a:r>
            <a:r>
              <a:rPr lang="de-CH" sz="1800" kern="0" dirty="0"/>
              <a:t> </a:t>
            </a:r>
            <a:r>
              <a:rPr lang="cs-CZ" sz="1800" kern="0" dirty="0"/>
              <a:t>2024</a:t>
            </a:r>
            <a:endParaRPr lang="de-CH" sz="1800" kern="0" dirty="0"/>
          </a:p>
          <a:p>
            <a:pPr marL="0" indent="0">
              <a:lnSpc>
                <a:spcPct val="110000"/>
              </a:lnSpc>
              <a:buNone/>
              <a:defRPr/>
            </a:pPr>
            <a:endParaRPr lang="de-CH" sz="1300" kern="0" dirty="0"/>
          </a:p>
          <a:p>
            <a:pPr marL="0" indent="0">
              <a:lnSpc>
                <a:spcPct val="110000"/>
              </a:lnSpc>
              <a:buNone/>
              <a:defRPr/>
            </a:pPr>
            <a:r>
              <a:rPr lang="de-CH" sz="1300" kern="0" dirty="0"/>
              <a:t>*</a:t>
            </a:r>
            <a:r>
              <a:rPr lang="de-CH" sz="1300" kern="0" dirty="0" err="1"/>
              <a:t>Citation</a:t>
            </a:r>
            <a:r>
              <a:rPr lang="de-CH" sz="1300" kern="0" dirty="0"/>
              <a:t>: </a:t>
            </a:r>
            <a:r>
              <a:rPr lang="en-GB" sz="1300" dirty="0"/>
              <a:t>Willer, Helga, Bernhard Schlatter and Jan Trávníček (Eds.) (</a:t>
            </a:r>
            <a:r>
              <a:rPr lang="cs-CZ" sz="1300" dirty="0"/>
              <a:t>2024</a:t>
            </a:r>
            <a:r>
              <a:rPr lang="en-GB" sz="1300" dirty="0"/>
              <a:t>): The World of Organic Agriculture. Statistics and Emerging Trends </a:t>
            </a:r>
            <a:r>
              <a:rPr lang="cs-CZ" sz="1300" dirty="0"/>
              <a:t>2024</a:t>
            </a:r>
            <a:r>
              <a:rPr lang="en-GB" sz="1300" dirty="0"/>
              <a:t>. Research Institute of Organic Agriculture FiBL, Frick, and IFOAM – Organics International, Bonn. </a:t>
            </a:r>
            <a:endParaRPr lang="de-CH" sz="1300" kern="0" dirty="0"/>
          </a:p>
          <a:p>
            <a:pPr marL="0" indent="0">
              <a:buNone/>
              <a:defRPr/>
            </a:pPr>
            <a:endParaRPr lang="en-GB" sz="1800" kern="0" dirty="0"/>
          </a:p>
        </p:txBody>
      </p:sp>
    </p:spTree>
    <p:extLst>
      <p:ext uri="{BB962C8B-B14F-4D97-AF65-F5344CB8AC3E}">
        <p14:creationId xmlns:p14="http://schemas.microsoft.com/office/powerpoint/2010/main" val="14734323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de-CH" altLang="de-DE"/>
              <a:t>Acknowledgements</a:t>
            </a:r>
            <a:endParaRPr lang="de-CH" altLang="de-DE" dirty="0"/>
          </a:p>
        </p:txBody>
      </p:sp>
      <p:sp>
        <p:nvSpPr>
          <p:cNvPr id="7171" name="Rectangle 3"/>
          <p:cNvSpPr>
            <a:spLocks noGrp="1" noChangeArrowheads="1"/>
          </p:cNvSpPr>
          <p:nvPr>
            <p:ph idx="1"/>
          </p:nvPr>
        </p:nvSpPr>
        <p:spPr/>
        <p:txBody>
          <a:bodyPr>
            <a:normAutofit lnSpcReduction="10000"/>
          </a:bodyPr>
          <a:lstStyle/>
          <a:p>
            <a:r>
              <a:rPr lang="de-DE" altLang="de-DE" dirty="0"/>
              <a:t>The Swiss State Secretariat of </a:t>
            </a:r>
            <a:br>
              <a:rPr lang="de-DE" altLang="de-DE" dirty="0"/>
            </a:br>
            <a:r>
              <a:rPr lang="de-DE" altLang="de-DE" dirty="0" err="1"/>
              <a:t>Economic</a:t>
            </a:r>
            <a:r>
              <a:rPr lang="de-DE" altLang="de-DE" dirty="0"/>
              <a:t> </a:t>
            </a:r>
            <a:r>
              <a:rPr lang="de-DE" altLang="de-DE" dirty="0" err="1"/>
              <a:t>Affairs</a:t>
            </a:r>
            <a:r>
              <a:rPr lang="de-DE" altLang="de-DE" dirty="0"/>
              <a:t> (SECO)</a:t>
            </a:r>
            <a:br>
              <a:rPr lang="de-DE" altLang="de-DE" dirty="0"/>
            </a:br>
            <a:endParaRPr lang="de-DE" altLang="de-DE" dirty="0"/>
          </a:p>
          <a:p>
            <a:r>
              <a:rPr lang="en-GB" altLang="de-DE" dirty="0"/>
              <a:t>Coop Sustainability Fund </a:t>
            </a:r>
            <a:br>
              <a:rPr lang="en-GB" altLang="de-DE" dirty="0"/>
            </a:br>
            <a:endParaRPr lang="de-DE" altLang="de-DE" dirty="0"/>
          </a:p>
          <a:p>
            <a:r>
              <a:rPr lang="de-DE" altLang="de-DE" dirty="0"/>
              <a:t>NürnbergMesse, the </a:t>
            </a:r>
            <a:r>
              <a:rPr lang="de-DE" altLang="de-DE" dirty="0" err="1"/>
              <a:t>organizers</a:t>
            </a:r>
            <a:r>
              <a:rPr lang="de-DE" altLang="de-DE" dirty="0"/>
              <a:t> of  BIOFACH</a:t>
            </a:r>
            <a:br>
              <a:rPr lang="de-DE" altLang="de-DE" dirty="0"/>
            </a:br>
            <a:endParaRPr lang="de-DE" altLang="de-DE" dirty="0"/>
          </a:p>
          <a:p>
            <a:r>
              <a:rPr lang="de-DE" altLang="de-DE" dirty="0"/>
              <a:t>IFOAM – Organics International</a:t>
            </a:r>
            <a:br>
              <a:rPr lang="de-DE" altLang="de-DE" dirty="0"/>
            </a:br>
            <a:br>
              <a:rPr lang="de-DE" altLang="de-DE" dirty="0"/>
            </a:br>
            <a:br>
              <a:rPr lang="de-DE" altLang="de-DE" dirty="0"/>
            </a:br>
            <a:br>
              <a:rPr lang="de-DE" altLang="de-DE" dirty="0"/>
            </a:br>
            <a:endParaRPr lang="de-DE" altLang="de-DE" dirty="0"/>
          </a:p>
          <a:p>
            <a:r>
              <a:rPr lang="de-DE" altLang="de-DE" dirty="0"/>
              <a:t>More </a:t>
            </a:r>
            <a:r>
              <a:rPr lang="de-DE" altLang="de-DE" dirty="0" err="1"/>
              <a:t>than</a:t>
            </a:r>
            <a:r>
              <a:rPr lang="de-DE" altLang="de-DE" dirty="0"/>
              <a:t> 200 </a:t>
            </a:r>
            <a:r>
              <a:rPr lang="de-DE" altLang="de-DE" dirty="0" err="1"/>
              <a:t>experts</a:t>
            </a:r>
            <a:r>
              <a:rPr lang="de-DE" altLang="de-DE" dirty="0"/>
              <a:t> from all </a:t>
            </a:r>
            <a:r>
              <a:rPr lang="de-DE" altLang="de-DE" dirty="0" err="1"/>
              <a:t>parts</a:t>
            </a:r>
            <a:r>
              <a:rPr lang="de-DE" altLang="de-DE" dirty="0"/>
              <a:t> of the </a:t>
            </a:r>
            <a:r>
              <a:rPr lang="de-DE" altLang="de-DE" dirty="0" err="1"/>
              <a:t>world</a:t>
            </a:r>
            <a:r>
              <a:rPr lang="de-DE" altLang="de-DE" dirty="0"/>
              <a:t> </a:t>
            </a:r>
            <a:r>
              <a:rPr lang="de-DE" altLang="de-DE" dirty="0" err="1"/>
              <a:t>contributed</a:t>
            </a:r>
            <a:r>
              <a:rPr lang="de-DE" altLang="de-DE" dirty="0"/>
              <a:t> to the FiBL </a:t>
            </a:r>
            <a:r>
              <a:rPr lang="de-DE" altLang="de-DE" dirty="0" err="1"/>
              <a:t>survey</a:t>
            </a:r>
            <a:r>
              <a:rPr lang="de-DE" altLang="de-DE" dirty="0"/>
              <a:t> </a:t>
            </a:r>
            <a:r>
              <a:rPr lang="cs-CZ" altLang="de-DE" dirty="0"/>
              <a:t>2024</a:t>
            </a:r>
            <a:r>
              <a:rPr lang="de-DE" altLang="de-DE" dirty="0"/>
              <a:t>.</a:t>
            </a:r>
          </a:p>
        </p:txBody>
      </p:sp>
      <p:pic>
        <p:nvPicPr>
          <p:cNvPr id="7173" name="Grafik 6"/>
          <p:cNvPicPr>
            <a:picLocks noChangeAspect="1"/>
          </p:cNvPicPr>
          <p:nvPr/>
        </p:nvPicPr>
        <p:blipFill>
          <a:blip r:embed="rId3">
            <a:extLst>
              <a:ext uri="{28A0092B-C50C-407E-A947-70E740481C1C}">
                <a14:useLocalDpi xmlns:a14="http://schemas.microsoft.com/office/drawing/2010/main"/>
              </a:ext>
            </a:extLst>
          </a:blip>
          <a:srcRect l="27657" t="39049" r="42056" b="30476"/>
          <a:stretch>
            <a:fillRect/>
          </a:stretch>
        </p:blipFill>
        <p:spPr bwMode="auto">
          <a:xfrm>
            <a:off x="7551374" y="2872334"/>
            <a:ext cx="1440000" cy="711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Grafik 7"/>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551374" y="1339264"/>
            <a:ext cx="1440000" cy="766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Image result for coop switzerland"/>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10266" t="19023" r="9772" b="21266"/>
          <a:stretch/>
        </p:blipFill>
        <p:spPr bwMode="auto">
          <a:xfrm>
            <a:off x="7551374" y="2340087"/>
            <a:ext cx="1440000" cy="489600"/>
          </a:xfrm>
          <a:prstGeom prst="rect">
            <a:avLst/>
          </a:prstGeom>
          <a:noFill/>
          <a:extLst>
            <a:ext uri="{909E8E84-426E-40DD-AFC4-6F175D3DCCD1}">
              <a14:hiddenFill xmlns:a14="http://schemas.microsoft.com/office/drawing/2010/main">
                <a:solidFill>
                  <a:srgbClr val="FFFFFF"/>
                </a:solidFill>
              </a14:hiddenFill>
            </a:ext>
          </a:extLst>
        </p:spPr>
      </p:pic>
      <p:pic>
        <p:nvPicPr>
          <p:cNvPr id="3" name="Grafik 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551374" y="3668937"/>
            <a:ext cx="1440000" cy="800000"/>
          </a:xfrm>
          <a:prstGeom prst="rect">
            <a:avLst/>
          </a:prstGeom>
        </p:spPr>
      </p:pic>
      <p:pic>
        <p:nvPicPr>
          <p:cNvPr id="8" name="Graphic 7">
            <a:extLst>
              <a:ext uri="{FF2B5EF4-FFF2-40B4-BE49-F238E27FC236}">
                <a16:creationId xmlns:a16="http://schemas.microsoft.com/office/drawing/2014/main" id="{79B0458A-601F-40EF-AFA9-11573ADCE21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019301" y="6258616"/>
            <a:ext cx="628649" cy="370092"/>
          </a:xfrm>
          <a:prstGeom prst="rect">
            <a:avLst/>
          </a:prstGeom>
        </p:spPr>
      </p:pic>
    </p:spTree>
    <p:extLst>
      <p:ext uri="{BB962C8B-B14F-4D97-AF65-F5344CB8AC3E}">
        <p14:creationId xmlns:p14="http://schemas.microsoft.com/office/powerpoint/2010/main" val="27969793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normAutofit/>
          </a:bodyPr>
          <a:lstStyle/>
          <a:p>
            <a:r>
              <a:rPr lang="de-CH" altLang="en-US" dirty="0"/>
              <a:t>The World of Organic </a:t>
            </a:r>
            <a:r>
              <a:rPr lang="de-CH" altLang="en-US" dirty="0" err="1"/>
              <a:t>Agriculture</a:t>
            </a:r>
            <a:r>
              <a:rPr lang="de-CH" altLang="en-US" dirty="0"/>
              <a:t> </a:t>
            </a:r>
            <a:r>
              <a:rPr lang="cs-CZ" altLang="en-US" dirty="0"/>
              <a:t>2024</a:t>
            </a:r>
            <a:endParaRPr lang="de-CH" altLang="en-US" dirty="0"/>
          </a:p>
        </p:txBody>
      </p:sp>
      <p:sp>
        <p:nvSpPr>
          <p:cNvPr id="9" name="Rectangle 3"/>
          <p:cNvSpPr>
            <a:spLocks noGrp="1" noChangeArrowheads="1"/>
          </p:cNvSpPr>
          <p:nvPr>
            <p:ph sz="half" idx="1"/>
          </p:nvPr>
        </p:nvSpPr>
        <p:spPr>
          <a:xfrm>
            <a:off x="711201" y="1484314"/>
            <a:ext cx="9471024" cy="4681537"/>
          </a:xfrm>
        </p:spPr>
        <p:txBody>
          <a:bodyPr>
            <a:normAutofit/>
          </a:bodyPr>
          <a:lstStyle/>
          <a:p>
            <a:r>
              <a:rPr lang="de-CH" sz="2400" dirty="0"/>
              <a:t>The 2</a:t>
            </a:r>
            <a:r>
              <a:rPr lang="cs-CZ" sz="2400" dirty="0"/>
              <a:t>5</a:t>
            </a:r>
            <a:r>
              <a:rPr lang="cs-CZ" sz="2400" baseline="30000" dirty="0"/>
              <a:t>th</a:t>
            </a:r>
            <a:r>
              <a:rPr lang="de-CH" sz="2400" dirty="0"/>
              <a:t> </a:t>
            </a:r>
            <a:r>
              <a:rPr lang="de-CH" sz="2400" dirty="0" err="1"/>
              <a:t>edition</a:t>
            </a:r>
            <a:r>
              <a:rPr lang="de-CH" sz="2400" dirty="0"/>
              <a:t> of «The World of Organic Agriculture», was </a:t>
            </a:r>
            <a:r>
              <a:rPr lang="de-CH" sz="2400" dirty="0" err="1"/>
              <a:t>published</a:t>
            </a:r>
            <a:r>
              <a:rPr lang="de-CH" sz="2400" dirty="0"/>
              <a:t> by FiBL and IFOAM – Organics International in </a:t>
            </a:r>
            <a:r>
              <a:rPr lang="de-CH" sz="2400" dirty="0" err="1"/>
              <a:t>February</a:t>
            </a:r>
            <a:r>
              <a:rPr lang="de-CH" sz="2400" dirty="0"/>
              <a:t> </a:t>
            </a:r>
            <a:r>
              <a:rPr lang="cs-CZ" sz="2400" dirty="0"/>
              <a:t>2024</a:t>
            </a:r>
            <a:r>
              <a:rPr lang="de-CH" sz="2400" dirty="0"/>
              <a:t>.</a:t>
            </a:r>
          </a:p>
          <a:p>
            <a:r>
              <a:rPr lang="de-CH" sz="2400" dirty="0"/>
              <a:t>Data </a:t>
            </a:r>
            <a:r>
              <a:rPr lang="de-CH" sz="2400" dirty="0" err="1"/>
              <a:t>tables</a:t>
            </a:r>
            <a:endParaRPr lang="de-CH" sz="2400" dirty="0"/>
          </a:p>
          <a:p>
            <a:r>
              <a:rPr lang="de-CH" sz="2400" dirty="0"/>
              <a:t>Country and </a:t>
            </a:r>
            <a:r>
              <a:rPr lang="de-CH" sz="2400" dirty="0" err="1"/>
              <a:t>continent</a:t>
            </a:r>
            <a:r>
              <a:rPr lang="de-CH" sz="2400" dirty="0"/>
              <a:t> </a:t>
            </a:r>
            <a:r>
              <a:rPr lang="de-CH" sz="2400" dirty="0" err="1"/>
              <a:t>reports</a:t>
            </a:r>
            <a:endParaRPr lang="de-CH" sz="2400" dirty="0"/>
          </a:p>
          <a:p>
            <a:r>
              <a:rPr lang="de-CH" sz="2400" dirty="0" err="1"/>
              <a:t>Markets</a:t>
            </a:r>
            <a:r>
              <a:rPr lang="de-CH" sz="2400" dirty="0"/>
              <a:t>, </a:t>
            </a:r>
            <a:r>
              <a:rPr lang="de-CH" sz="2400" dirty="0" err="1"/>
              <a:t>standards</a:t>
            </a:r>
            <a:r>
              <a:rPr lang="de-CH" sz="2400" dirty="0"/>
              <a:t>, </a:t>
            </a:r>
            <a:r>
              <a:rPr lang="de-CH" sz="2400" dirty="0" err="1"/>
              <a:t>policy</a:t>
            </a:r>
            <a:r>
              <a:rPr lang="de-CH" sz="2400" dirty="0"/>
              <a:t> support</a:t>
            </a:r>
          </a:p>
          <a:p>
            <a:r>
              <a:rPr lang="de-CH" sz="2400" dirty="0"/>
              <a:t>The book </a:t>
            </a:r>
            <a:r>
              <a:rPr lang="de-CH" sz="2400" dirty="0" err="1"/>
              <a:t>can</a:t>
            </a:r>
            <a:r>
              <a:rPr lang="de-CH" sz="2400" dirty="0"/>
              <a:t> be </a:t>
            </a:r>
            <a:r>
              <a:rPr lang="de-CH" sz="2400" dirty="0" err="1"/>
              <a:t>ordered</a:t>
            </a:r>
            <a:r>
              <a:rPr lang="de-CH" sz="2400" dirty="0"/>
              <a:t> </a:t>
            </a:r>
            <a:r>
              <a:rPr lang="de-CH" sz="2400" dirty="0" err="1"/>
              <a:t>or</a:t>
            </a:r>
            <a:r>
              <a:rPr lang="de-CH" sz="2400" dirty="0"/>
              <a:t> </a:t>
            </a:r>
            <a:r>
              <a:rPr lang="de-CH" sz="2400" dirty="0" err="1"/>
              <a:t>downloaded</a:t>
            </a:r>
            <a:r>
              <a:rPr lang="de-CH" sz="2400" dirty="0"/>
              <a:t> at</a:t>
            </a:r>
            <a:r>
              <a:rPr lang="cs-CZ" sz="2400" dirty="0"/>
              <a:t> (item 1747): </a:t>
            </a:r>
            <a:r>
              <a:rPr lang="cs-CZ" sz="2400" dirty="0">
                <a:hlinkClick r:id="rId3"/>
              </a:rPr>
              <a:t>https://www.fibl.org/en/shop-en</a:t>
            </a:r>
            <a:r>
              <a:rPr lang="cs-CZ" sz="2400" dirty="0"/>
              <a:t> </a:t>
            </a:r>
            <a:br>
              <a:rPr lang="de-CH" sz="2400" dirty="0"/>
            </a:br>
            <a:endParaRPr lang="de-CH" sz="2400" dirty="0"/>
          </a:p>
          <a:p>
            <a:r>
              <a:rPr lang="de-CH" altLang="en-US" sz="2400" dirty="0">
                <a:hlinkClick r:id="rId4"/>
              </a:rPr>
              <a:t>www.organic-world.net</a:t>
            </a:r>
            <a:endParaRPr lang="de-CH" altLang="en-US" sz="2400" dirty="0"/>
          </a:p>
          <a:p>
            <a:r>
              <a:rPr lang="de-CH" altLang="en-US" sz="2400" dirty="0">
                <a:hlinkClick r:id="rId5"/>
              </a:rPr>
              <a:t>https://statistics.fibl.org</a:t>
            </a:r>
            <a:r>
              <a:rPr lang="de-CH" altLang="en-US" sz="2400" dirty="0"/>
              <a:t> </a:t>
            </a:r>
          </a:p>
          <a:p>
            <a:endParaRPr lang="de-CH" sz="2400" dirty="0"/>
          </a:p>
        </p:txBody>
      </p:sp>
      <p:pic>
        <p:nvPicPr>
          <p:cNvPr id="6" name="Graphic 5">
            <a:extLst>
              <a:ext uri="{FF2B5EF4-FFF2-40B4-BE49-F238E27FC236}">
                <a16:creationId xmlns:a16="http://schemas.microsoft.com/office/drawing/2014/main" id="{807B5228-DF21-44F1-A837-982B0939603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019301" y="6258616"/>
            <a:ext cx="628649" cy="370092"/>
          </a:xfrm>
          <a:prstGeom prst="rect">
            <a:avLst/>
          </a:prstGeom>
        </p:spPr>
      </p:pic>
    </p:spTree>
    <p:extLst>
      <p:ext uri="{BB962C8B-B14F-4D97-AF65-F5344CB8AC3E}">
        <p14:creationId xmlns:p14="http://schemas.microsoft.com/office/powerpoint/2010/main" val="2640699453"/>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1"/>
          <p:cNvSpPr>
            <a:spLocks noGrp="1"/>
          </p:cNvSpPr>
          <p:nvPr>
            <p:ph type="title"/>
          </p:nvPr>
        </p:nvSpPr>
        <p:spPr/>
        <p:txBody>
          <a:bodyPr/>
          <a:lstStyle/>
          <a:p>
            <a:r>
              <a:rPr lang="de-CH" altLang="de-DE" dirty="0"/>
              <a:t>The </a:t>
            </a:r>
            <a:r>
              <a:rPr lang="de-CH" dirty="0"/>
              <a:t>2</a:t>
            </a:r>
            <a:r>
              <a:rPr lang="cs-CZ" dirty="0"/>
              <a:t>5</a:t>
            </a:r>
            <a:r>
              <a:rPr lang="cs-CZ" baseline="30000" dirty="0"/>
              <a:t>th</a:t>
            </a:r>
            <a:r>
              <a:rPr lang="cs-CZ" altLang="de-DE" dirty="0"/>
              <a:t> </a:t>
            </a:r>
            <a:r>
              <a:rPr lang="de-CH" altLang="de-DE" dirty="0" err="1"/>
              <a:t>survey</a:t>
            </a:r>
            <a:r>
              <a:rPr lang="de-CH" altLang="de-DE" dirty="0"/>
              <a:t> on organic agriculture </a:t>
            </a:r>
            <a:r>
              <a:rPr lang="de-CH" altLang="de-DE" dirty="0" err="1"/>
              <a:t>world-wide</a:t>
            </a:r>
            <a:endParaRPr lang="de-CH" altLang="de-DE" dirty="0"/>
          </a:p>
        </p:txBody>
      </p:sp>
      <p:sp>
        <p:nvSpPr>
          <p:cNvPr id="2" name="Content Placeholder 1"/>
          <p:cNvSpPr>
            <a:spLocks noGrp="1"/>
          </p:cNvSpPr>
          <p:nvPr>
            <p:ph idx="1"/>
          </p:nvPr>
        </p:nvSpPr>
        <p:spPr/>
        <p:txBody>
          <a:bodyPr>
            <a:normAutofit lnSpcReduction="10000"/>
          </a:bodyPr>
          <a:lstStyle/>
          <a:p>
            <a:r>
              <a:rPr lang="en-GB" dirty="0"/>
              <a:t>The </a:t>
            </a:r>
            <a:r>
              <a:rPr lang="de-CH" sz="2000" dirty="0"/>
              <a:t>2</a:t>
            </a:r>
            <a:r>
              <a:rPr lang="cs-CZ" sz="2000" dirty="0"/>
              <a:t>5</a:t>
            </a:r>
            <a:r>
              <a:rPr lang="cs-CZ" sz="2000" baseline="30000" dirty="0"/>
              <a:t>th</a:t>
            </a:r>
            <a:r>
              <a:rPr lang="de-CH" sz="2000" dirty="0"/>
              <a:t> </a:t>
            </a:r>
            <a:r>
              <a:rPr lang="en-GB" dirty="0"/>
              <a:t>survey on organic agriculture worldwide was carried out by the Research Institute of Organic Agriculture FiBL in cooperation with partners from all around the world. The results were published jointly by FiBL and IFOAM – Organics International.</a:t>
            </a:r>
          </a:p>
          <a:p>
            <a:r>
              <a:rPr lang="en-GB" dirty="0"/>
              <a:t>The survey was carried out between July </a:t>
            </a:r>
            <a:r>
              <a:rPr lang="cs-CZ" dirty="0"/>
              <a:t>2023</a:t>
            </a:r>
            <a:r>
              <a:rPr lang="en-GB" dirty="0"/>
              <a:t> and February </a:t>
            </a:r>
            <a:r>
              <a:rPr lang="cs-CZ" dirty="0"/>
              <a:t>2024</a:t>
            </a:r>
            <a:r>
              <a:rPr lang="en-GB" dirty="0"/>
              <a:t>.</a:t>
            </a:r>
          </a:p>
          <a:p>
            <a:r>
              <a:rPr lang="en-GB" dirty="0"/>
              <a:t>Data were received from </a:t>
            </a:r>
            <a:r>
              <a:rPr lang="cs-CZ" dirty="0"/>
              <a:t>188</a:t>
            </a:r>
            <a:r>
              <a:rPr lang="en-GB" dirty="0"/>
              <a:t> countries.</a:t>
            </a:r>
          </a:p>
          <a:p>
            <a:r>
              <a:rPr lang="en-GB" dirty="0"/>
              <a:t>Data was provided by over 200 country experts (representatives from NGOs, certification bodies, governments, researchers).</a:t>
            </a:r>
          </a:p>
          <a:p>
            <a:r>
              <a:rPr lang="en-GB" dirty="0"/>
              <a:t>The following data was collected: area data (including land use and crop details); producers, other operator types; domestic market values; export and import data; livestock data (animal heads and production in metric tons). </a:t>
            </a:r>
          </a:p>
          <a:p>
            <a:r>
              <a:rPr lang="en-GB" dirty="0"/>
              <a:t>The results are published in the yearbook “The World of Organic Agriculture </a:t>
            </a:r>
            <a:r>
              <a:rPr lang="cs-CZ" dirty="0"/>
              <a:t>2024</a:t>
            </a:r>
            <a:r>
              <a:rPr lang="en-GB" dirty="0"/>
              <a:t>” and on www.organic-world.net.</a:t>
            </a:r>
          </a:p>
          <a:p>
            <a:endParaRPr lang="de-CH" dirty="0"/>
          </a:p>
          <a:p>
            <a:endParaRPr lang="en-GB" dirty="0"/>
          </a:p>
        </p:txBody>
      </p:sp>
    </p:spTree>
    <p:extLst>
      <p:ext uri="{BB962C8B-B14F-4D97-AF65-F5344CB8AC3E}">
        <p14:creationId xmlns:p14="http://schemas.microsoft.com/office/powerpoint/2010/main" val="2681232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p:txBody>
          <a:bodyPr/>
          <a:lstStyle/>
          <a:p>
            <a:r>
              <a:rPr lang="de-CH" dirty="0"/>
              <a:t>GLOBAL DATA</a:t>
            </a:r>
          </a:p>
        </p:txBody>
      </p:sp>
    </p:spTree>
    <p:extLst>
      <p:ext uri="{BB962C8B-B14F-4D97-AF65-F5344CB8AC3E}">
        <p14:creationId xmlns:p14="http://schemas.microsoft.com/office/powerpoint/2010/main" val="2491824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el 1"/>
          <p:cNvSpPr>
            <a:spLocks noGrp="1"/>
          </p:cNvSpPr>
          <p:nvPr>
            <p:ph type="title"/>
          </p:nvPr>
        </p:nvSpPr>
        <p:spPr/>
        <p:txBody>
          <a:bodyPr/>
          <a:lstStyle/>
          <a:p>
            <a:r>
              <a:rPr lang="de-CH" altLang="de-DE"/>
              <a:t>More information </a:t>
            </a:r>
            <a:endParaRPr lang="de-CH" altLang="de-DE" dirty="0"/>
          </a:p>
        </p:txBody>
      </p:sp>
      <p:sp>
        <p:nvSpPr>
          <p:cNvPr id="3" name="Inhaltsplatzhalter 2"/>
          <p:cNvSpPr>
            <a:spLocks noGrp="1"/>
          </p:cNvSpPr>
          <p:nvPr>
            <p:ph idx="1"/>
          </p:nvPr>
        </p:nvSpPr>
        <p:spPr/>
        <p:txBody>
          <a:bodyPr/>
          <a:lstStyle/>
          <a:p>
            <a:r>
              <a:rPr lang="de-CH" dirty="0"/>
              <a:t>More </a:t>
            </a:r>
            <a:r>
              <a:rPr lang="de-CH" dirty="0" err="1"/>
              <a:t>information</a:t>
            </a:r>
            <a:r>
              <a:rPr lang="de-CH" dirty="0"/>
              <a:t> (PDF, data </a:t>
            </a:r>
            <a:r>
              <a:rPr lang="de-CH" dirty="0" err="1"/>
              <a:t>sources</a:t>
            </a:r>
            <a:r>
              <a:rPr lang="de-CH" dirty="0"/>
              <a:t>, </a:t>
            </a:r>
            <a:r>
              <a:rPr lang="de-CH" dirty="0" err="1"/>
              <a:t>graphs</a:t>
            </a:r>
            <a:r>
              <a:rPr lang="de-CH" dirty="0"/>
              <a:t>) at</a:t>
            </a:r>
            <a:r>
              <a:rPr lang="cs-CZ" dirty="0"/>
              <a:t>:</a:t>
            </a:r>
            <a:r>
              <a:rPr lang="de-CH" dirty="0"/>
              <a:t> </a:t>
            </a:r>
            <a:br>
              <a:rPr lang="cs-CZ" dirty="0"/>
            </a:br>
            <a:r>
              <a:rPr lang="de-CH" dirty="0">
                <a:hlinkClick r:id="rId2"/>
              </a:rPr>
              <a:t>http://www.organic-world.net/yearbook/yearbook-20</a:t>
            </a:r>
            <a:r>
              <a:rPr lang="cs-CZ" dirty="0">
                <a:hlinkClick r:id="rId2"/>
              </a:rPr>
              <a:t>24</a:t>
            </a:r>
            <a:r>
              <a:rPr lang="de-CH" dirty="0">
                <a:hlinkClick r:id="rId2"/>
              </a:rPr>
              <a:t>.html</a:t>
            </a:r>
            <a:r>
              <a:rPr lang="de-CH" dirty="0"/>
              <a:t> </a:t>
            </a:r>
            <a:endParaRPr lang="cs-CZ" dirty="0"/>
          </a:p>
          <a:p>
            <a:endParaRPr lang="de-CH" dirty="0"/>
          </a:p>
          <a:p>
            <a:r>
              <a:rPr lang="de-CH" dirty="0"/>
              <a:t>Contact</a:t>
            </a:r>
            <a:br>
              <a:rPr lang="de-CH" dirty="0"/>
            </a:br>
            <a:r>
              <a:rPr lang="de-CH" dirty="0"/>
              <a:t>Helga Wille</a:t>
            </a:r>
            <a:r>
              <a:rPr lang="cs-CZ" dirty="0"/>
              <a:t>r</a:t>
            </a:r>
            <a:br>
              <a:rPr lang="de-CH" dirty="0"/>
            </a:br>
            <a:r>
              <a:rPr lang="de-CH" dirty="0"/>
              <a:t>Research Institute of Organic Agriculture (FiBL)</a:t>
            </a:r>
            <a:br>
              <a:rPr lang="de-CH" dirty="0"/>
            </a:br>
            <a:r>
              <a:rPr lang="de-CH" dirty="0"/>
              <a:t>5070 Frick</a:t>
            </a:r>
            <a:br>
              <a:rPr lang="de-CH" dirty="0"/>
            </a:br>
            <a:r>
              <a:rPr lang="de-CH" dirty="0"/>
              <a:t>Switzerland</a:t>
            </a:r>
            <a:br>
              <a:rPr lang="de-CH" dirty="0"/>
            </a:br>
            <a:r>
              <a:rPr lang="de-CH" dirty="0">
                <a:hlinkClick r:id="rId3"/>
              </a:rPr>
              <a:t>helga.willer@fibl.org</a:t>
            </a:r>
            <a:endParaRPr lang="en-US" dirty="0"/>
          </a:p>
        </p:txBody>
      </p:sp>
      <p:sp>
        <p:nvSpPr>
          <p:cNvPr id="8" name="Foliennummernplatzhalter 3"/>
          <p:cNvSpPr>
            <a:spLocks noGrp="1"/>
          </p:cNvSpPr>
          <p:nvPr>
            <p:ph type="sldNum" sz="quarter" idx="4"/>
          </p:nvPr>
        </p:nvSpPr>
        <p:spPr/>
        <p:txBody>
          <a:bodyPr/>
          <a:lstStyle/>
          <a:p>
            <a:fld id="{DBC8FA60-E7A4-4A3C-A274-EE460834FBED}" type="slidenum">
              <a:rPr lang="de-DE" smtClean="0"/>
              <a:pPr/>
              <a:t>20</a:t>
            </a:fld>
            <a:endParaRPr lang="de-DE" dirty="0"/>
          </a:p>
        </p:txBody>
      </p:sp>
    </p:spTree>
    <p:extLst>
      <p:ext uri="{BB962C8B-B14F-4D97-AF65-F5344CB8AC3E}">
        <p14:creationId xmlns:p14="http://schemas.microsoft.com/office/powerpoint/2010/main" val="35295895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a:t>Disclaimer</a:t>
            </a:r>
            <a:endParaRPr lang="de-CH" dirty="0"/>
          </a:p>
        </p:txBody>
      </p:sp>
      <p:sp>
        <p:nvSpPr>
          <p:cNvPr id="3" name="Inhaltsplatzhalter 2"/>
          <p:cNvSpPr>
            <a:spLocks noGrp="1"/>
          </p:cNvSpPr>
          <p:nvPr>
            <p:ph idx="1"/>
          </p:nvPr>
        </p:nvSpPr>
        <p:spPr/>
        <p:txBody>
          <a:bodyPr/>
          <a:lstStyle/>
          <a:p>
            <a:r>
              <a:rPr lang="en-GB" dirty="0"/>
              <a:t>All of the results contained in this slide show have been compiled by the Research Institute of Organic Agriculture (FiBL). However, the possibility of mistakes cannot be ruled out entirely.  Therefore, FiBL is not subject to any obligation and makes no guarantees whatsoever regarding any of the statements or results in this work; neither does FiBL accept responsibility or liability for any possible mistakes, nor for any consequences of actions taken by readers based on statements or advice contained therein.</a:t>
            </a:r>
            <a:endParaRPr lang="de-CH" dirty="0"/>
          </a:p>
          <a:p>
            <a:r>
              <a:rPr lang="en-GB" dirty="0"/>
              <a:t>This document has been produced with the support of the Swiss State Secretariat for Economic Affairs (SECO), the Sustainability Fund of Coop Switzerland, NürnbergMesse, IFOAM – Organics International. The views expressed herein can in no way be taken to reflect the official opinions of SECO, Coop, NürnbergMesse or IFOAM – Organics International. </a:t>
            </a:r>
            <a:endParaRPr lang="de-CH" dirty="0"/>
          </a:p>
        </p:txBody>
      </p:sp>
      <p:sp>
        <p:nvSpPr>
          <p:cNvPr id="4" name="Foliennummernplatzhalter 3"/>
          <p:cNvSpPr>
            <a:spLocks noGrp="1"/>
          </p:cNvSpPr>
          <p:nvPr>
            <p:ph type="sldNum" sz="quarter" idx="4"/>
          </p:nvPr>
        </p:nvSpPr>
        <p:spPr/>
        <p:txBody>
          <a:bodyPr/>
          <a:lstStyle/>
          <a:p>
            <a:fld id="{DBC8FA60-E7A4-4A3C-A274-EE460834FBED}" type="slidenum">
              <a:rPr lang="de-DE" smtClean="0"/>
              <a:pPr/>
              <a:t>21</a:t>
            </a:fld>
            <a:endParaRPr lang="de-DE" dirty="0"/>
          </a:p>
        </p:txBody>
      </p:sp>
    </p:spTree>
    <p:extLst>
      <p:ext uri="{BB962C8B-B14F-4D97-AF65-F5344CB8AC3E}">
        <p14:creationId xmlns:p14="http://schemas.microsoft.com/office/powerpoint/2010/main" val="40479393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89315-D2BE-4181-ABDB-577B9193C16E}"/>
              </a:ext>
            </a:extLst>
          </p:cNvPr>
          <p:cNvSpPr>
            <a:spLocks noGrp="1"/>
          </p:cNvSpPr>
          <p:nvPr>
            <p:ph type="title"/>
          </p:nvPr>
        </p:nvSpPr>
        <p:spPr/>
        <p:txBody>
          <a:bodyPr/>
          <a:lstStyle/>
          <a:p>
            <a:r>
              <a:rPr lang="de-CH" altLang="en-US"/>
              <a:t>Presentations on </a:t>
            </a:r>
            <a:r>
              <a:rPr lang="de-CH" altLang="en-US">
                <a:hlinkClick r:id="rId2"/>
              </a:rPr>
              <a:t>www.organic-world.net</a:t>
            </a:r>
            <a:endParaRPr lang="de-CH" dirty="0"/>
          </a:p>
        </p:txBody>
      </p:sp>
      <p:pic>
        <p:nvPicPr>
          <p:cNvPr id="4" name="Picture 3">
            <a:extLst>
              <a:ext uri="{FF2B5EF4-FFF2-40B4-BE49-F238E27FC236}">
                <a16:creationId xmlns:a16="http://schemas.microsoft.com/office/drawing/2014/main" id="{C23B853C-CE76-4013-BB7F-8A846FFF7E1F}"/>
              </a:ext>
            </a:extLst>
          </p:cNvPr>
          <p:cNvPicPr>
            <a:picLocks noChangeAspect="1"/>
          </p:cNvPicPr>
          <p:nvPr/>
        </p:nvPicPr>
        <p:blipFill>
          <a:blip r:embed="rId3"/>
          <a:stretch>
            <a:fillRect/>
          </a:stretch>
        </p:blipFill>
        <p:spPr>
          <a:xfrm>
            <a:off x="923925" y="1034513"/>
            <a:ext cx="5506574" cy="4823362"/>
          </a:xfrm>
          <a:prstGeom prst="rect">
            <a:avLst/>
          </a:prstGeom>
        </p:spPr>
      </p:pic>
    </p:spTree>
    <p:extLst>
      <p:ext uri="{BB962C8B-B14F-4D97-AF65-F5344CB8AC3E}">
        <p14:creationId xmlns:p14="http://schemas.microsoft.com/office/powerpoint/2010/main" val="41781303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3304B-3A00-48C1-813C-FEE6E099EBCE}"/>
              </a:ext>
            </a:extLst>
          </p:cNvPr>
          <p:cNvSpPr>
            <a:spLocks noGrp="1"/>
          </p:cNvSpPr>
          <p:nvPr>
            <p:ph type="title"/>
          </p:nvPr>
        </p:nvSpPr>
        <p:spPr/>
        <p:txBody>
          <a:bodyPr/>
          <a:lstStyle/>
          <a:p>
            <a:r>
              <a:rPr lang="de-CH" dirty="0"/>
              <a:t>Statistics.FiBL.org</a:t>
            </a:r>
          </a:p>
        </p:txBody>
      </p:sp>
      <p:sp>
        <p:nvSpPr>
          <p:cNvPr id="4" name="Content Placeholder 3">
            <a:extLst>
              <a:ext uri="{FF2B5EF4-FFF2-40B4-BE49-F238E27FC236}">
                <a16:creationId xmlns:a16="http://schemas.microsoft.com/office/drawing/2014/main" id="{DDD0B437-5504-4BA1-B1E5-88FDE777D939}"/>
              </a:ext>
            </a:extLst>
          </p:cNvPr>
          <p:cNvSpPr>
            <a:spLocks noGrp="1"/>
          </p:cNvSpPr>
          <p:nvPr>
            <p:ph idx="1"/>
          </p:nvPr>
        </p:nvSpPr>
        <p:spPr/>
        <p:txBody>
          <a:bodyPr/>
          <a:lstStyle/>
          <a:p>
            <a:endParaRPr lang="de-CH" dirty="0"/>
          </a:p>
        </p:txBody>
      </p:sp>
      <p:pic>
        <p:nvPicPr>
          <p:cNvPr id="6" name="Picture 5">
            <a:extLst>
              <a:ext uri="{FF2B5EF4-FFF2-40B4-BE49-F238E27FC236}">
                <a16:creationId xmlns:a16="http://schemas.microsoft.com/office/drawing/2014/main" id="{D3A1D8EF-C779-4A5B-BB63-D24BFB1E702E}"/>
              </a:ext>
            </a:extLst>
          </p:cNvPr>
          <p:cNvPicPr>
            <a:picLocks noChangeAspect="1"/>
          </p:cNvPicPr>
          <p:nvPr/>
        </p:nvPicPr>
        <p:blipFill>
          <a:blip r:embed="rId2"/>
          <a:stretch>
            <a:fillRect/>
          </a:stretch>
        </p:blipFill>
        <p:spPr>
          <a:xfrm>
            <a:off x="823634" y="1306286"/>
            <a:ext cx="9053797" cy="6858000"/>
          </a:xfrm>
          <a:prstGeom prst="rect">
            <a:avLst/>
          </a:prstGeom>
        </p:spPr>
      </p:pic>
    </p:spTree>
    <p:extLst>
      <p:ext uri="{BB962C8B-B14F-4D97-AF65-F5344CB8AC3E}">
        <p14:creationId xmlns:p14="http://schemas.microsoft.com/office/powerpoint/2010/main" val="41202506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D545B-8FFD-4CD1-815F-F1C0C701E0C2}"/>
              </a:ext>
            </a:extLst>
          </p:cNvPr>
          <p:cNvSpPr>
            <a:spLocks noGrp="1"/>
          </p:cNvSpPr>
          <p:nvPr>
            <p:ph type="title"/>
          </p:nvPr>
        </p:nvSpPr>
        <p:spPr/>
        <p:txBody>
          <a:bodyPr/>
          <a:lstStyle/>
          <a:p>
            <a:r>
              <a:rPr lang="de-CH" altLang="en-US" dirty="0"/>
              <a:t>www.twitter.com/fiblstatistics</a:t>
            </a:r>
            <a:endParaRPr lang="de-CH" dirty="0"/>
          </a:p>
        </p:txBody>
      </p:sp>
      <p:pic>
        <p:nvPicPr>
          <p:cNvPr id="9" name="Content Placeholder 8">
            <a:extLst>
              <a:ext uri="{FF2B5EF4-FFF2-40B4-BE49-F238E27FC236}">
                <a16:creationId xmlns:a16="http://schemas.microsoft.com/office/drawing/2014/main" id="{DA42BFEE-1B59-4594-AF02-4501D5BA782C}"/>
              </a:ext>
            </a:extLst>
          </p:cNvPr>
          <p:cNvPicPr>
            <a:picLocks noGrp="1" noChangeAspect="1"/>
          </p:cNvPicPr>
          <p:nvPr>
            <p:ph idx="1"/>
          </p:nvPr>
        </p:nvPicPr>
        <p:blipFill>
          <a:blip r:embed="rId2"/>
          <a:stretch>
            <a:fillRect/>
          </a:stretch>
        </p:blipFill>
        <p:spPr>
          <a:xfrm>
            <a:off x="5391390" y="1273968"/>
            <a:ext cx="5638321" cy="4310063"/>
          </a:xfrm>
          <a:prstGeom prst="rect">
            <a:avLst/>
          </a:prstGeom>
        </p:spPr>
      </p:pic>
      <p:pic>
        <p:nvPicPr>
          <p:cNvPr id="4" name="Picture 3">
            <a:extLst>
              <a:ext uri="{FF2B5EF4-FFF2-40B4-BE49-F238E27FC236}">
                <a16:creationId xmlns:a16="http://schemas.microsoft.com/office/drawing/2014/main" id="{F4215391-3951-4AE9-851D-B8B1624BC8B8}"/>
              </a:ext>
            </a:extLst>
          </p:cNvPr>
          <p:cNvPicPr>
            <a:picLocks noChangeAspect="1"/>
          </p:cNvPicPr>
          <p:nvPr/>
        </p:nvPicPr>
        <p:blipFill>
          <a:blip r:embed="rId3"/>
          <a:stretch>
            <a:fillRect/>
          </a:stretch>
        </p:blipFill>
        <p:spPr>
          <a:xfrm>
            <a:off x="823634" y="1095374"/>
            <a:ext cx="4153297" cy="4667250"/>
          </a:xfrm>
          <a:prstGeom prst="rect">
            <a:avLst/>
          </a:prstGeom>
        </p:spPr>
      </p:pic>
    </p:spTree>
    <p:extLst>
      <p:ext uri="{BB962C8B-B14F-4D97-AF65-F5344CB8AC3E}">
        <p14:creationId xmlns:p14="http://schemas.microsoft.com/office/powerpoint/2010/main" val="30655618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405B3-848B-D84F-B838-AA9DCE90FD70}"/>
              </a:ext>
            </a:extLst>
          </p:cNvPr>
          <p:cNvSpPr>
            <a:spLocks noGrp="1"/>
          </p:cNvSpPr>
          <p:nvPr>
            <p:ph type="title"/>
          </p:nvPr>
        </p:nvSpPr>
        <p:spPr/>
        <p:txBody>
          <a:bodyPr>
            <a:normAutofit/>
          </a:bodyPr>
          <a:lstStyle/>
          <a:p>
            <a:r>
              <a:rPr lang="en-US" sz="2800" dirty="0"/>
              <a:t>Contact</a:t>
            </a:r>
          </a:p>
        </p:txBody>
      </p:sp>
      <p:sp>
        <p:nvSpPr>
          <p:cNvPr id="3" name="Content Placeholder 2">
            <a:extLst>
              <a:ext uri="{FF2B5EF4-FFF2-40B4-BE49-F238E27FC236}">
                <a16:creationId xmlns:a16="http://schemas.microsoft.com/office/drawing/2014/main" id="{9BE6DD01-D6BD-724A-92D2-0B6B5F0FD3FF}"/>
              </a:ext>
            </a:extLst>
          </p:cNvPr>
          <p:cNvSpPr>
            <a:spLocks noGrp="1"/>
          </p:cNvSpPr>
          <p:nvPr>
            <p:ph idx="1"/>
          </p:nvPr>
        </p:nvSpPr>
        <p:spPr>
          <a:xfrm>
            <a:off x="838200" y="1448253"/>
            <a:ext cx="10515600" cy="4351338"/>
          </a:xfrm>
        </p:spPr>
        <p:txBody>
          <a:bodyPr/>
          <a:lstStyle/>
          <a:p>
            <a:pPr marL="0" indent="0">
              <a:buNone/>
            </a:pPr>
            <a:r>
              <a:rPr lang="en-GB" dirty="0"/>
              <a:t>Helga Willer</a:t>
            </a:r>
            <a:br>
              <a:rPr lang="en-GB" dirty="0"/>
            </a:br>
            <a:r>
              <a:rPr lang="en-GB" dirty="0"/>
              <a:t>Research Institute of Organic Agriculture FiBL</a:t>
            </a:r>
            <a:br>
              <a:rPr lang="en-GB" dirty="0"/>
            </a:br>
            <a:r>
              <a:rPr lang="en-GB" dirty="0"/>
              <a:t>Ackerstrasse 113, Box 219</a:t>
            </a:r>
            <a:br>
              <a:rPr lang="en-GB" dirty="0"/>
            </a:br>
            <a:r>
              <a:rPr lang="en-GB" dirty="0"/>
              <a:t>5070 Frick</a:t>
            </a:r>
            <a:br>
              <a:rPr lang="en-GB" dirty="0"/>
            </a:br>
            <a:r>
              <a:rPr lang="en-GB" dirty="0"/>
              <a:t>Switzerland</a:t>
            </a:r>
          </a:p>
          <a:p>
            <a:pPr marL="0" indent="0">
              <a:lnSpc>
                <a:spcPct val="20000"/>
              </a:lnSpc>
              <a:buNone/>
            </a:pPr>
            <a:endParaRPr lang="en-GB" dirty="0"/>
          </a:p>
          <a:p>
            <a:pPr marL="0" indent="0">
              <a:buNone/>
            </a:pPr>
            <a:r>
              <a:rPr lang="en-GB" dirty="0"/>
              <a:t>Phone +41 62 865 72 72</a:t>
            </a:r>
            <a:br>
              <a:rPr lang="en-GB" dirty="0"/>
            </a:br>
            <a:r>
              <a:rPr lang="en-GB" dirty="0"/>
              <a:t>Phone +41 62 865 72 07 (direct)</a:t>
            </a:r>
          </a:p>
          <a:p>
            <a:pPr marL="0" indent="0">
              <a:buNone/>
            </a:pPr>
            <a:r>
              <a:rPr lang="en-GB" dirty="0">
                <a:hlinkClick r:id="rId2"/>
              </a:rPr>
              <a:t>info.suisse@fibl.org</a:t>
            </a:r>
            <a:r>
              <a:rPr lang="en-GB" dirty="0"/>
              <a:t>, </a:t>
            </a:r>
            <a:r>
              <a:rPr lang="en-GB" dirty="0">
                <a:hlinkClick r:id="rId3"/>
              </a:rPr>
              <a:t>helga.willer@fibl.org</a:t>
            </a:r>
            <a:r>
              <a:rPr lang="en-GB" dirty="0"/>
              <a:t> </a:t>
            </a:r>
            <a:br>
              <a:rPr lang="en-GB" dirty="0"/>
            </a:br>
            <a:r>
              <a:rPr lang="en-GB" dirty="0">
                <a:hlinkClick r:id="rId4"/>
              </a:rPr>
              <a:t>www.fibl.org</a:t>
            </a:r>
            <a:r>
              <a:rPr lang="en-GB" dirty="0"/>
              <a:t>, </a:t>
            </a:r>
            <a:r>
              <a:rPr lang="en-GB" dirty="0">
                <a:hlinkClick r:id="rId5"/>
              </a:rPr>
              <a:t>www.organic-world.net</a:t>
            </a:r>
            <a:r>
              <a:rPr lang="en-GB" dirty="0"/>
              <a:t>, </a:t>
            </a:r>
            <a:r>
              <a:rPr lang="en-GB" dirty="0">
                <a:hlinkClick r:id="rId6"/>
              </a:rPr>
              <a:t>https://statistics.fibl.org</a:t>
            </a:r>
            <a:r>
              <a:rPr lang="en-GB" dirty="0"/>
              <a:t> </a:t>
            </a:r>
          </a:p>
        </p:txBody>
      </p:sp>
    </p:spTree>
    <p:extLst>
      <p:ext uri="{BB962C8B-B14F-4D97-AF65-F5344CB8AC3E}">
        <p14:creationId xmlns:p14="http://schemas.microsoft.com/office/powerpoint/2010/main" val="38753448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9498B-A81A-A549-A0AF-AFC67138070F}"/>
              </a:ext>
            </a:extLst>
          </p:cNvPr>
          <p:cNvSpPr>
            <a:spLocks noGrp="1"/>
          </p:cNvSpPr>
          <p:nvPr>
            <p:ph type="title"/>
          </p:nvPr>
        </p:nvSpPr>
        <p:spPr/>
        <p:txBody>
          <a:bodyPr>
            <a:normAutofit/>
          </a:bodyPr>
          <a:lstStyle/>
          <a:p>
            <a:r>
              <a:rPr lang="en-US" sz="2800" dirty="0" err="1"/>
              <a:t>FiBL</a:t>
            </a:r>
            <a:r>
              <a:rPr lang="en-US" sz="2800" dirty="0"/>
              <a:t> online</a:t>
            </a:r>
          </a:p>
        </p:txBody>
      </p:sp>
      <p:grpSp>
        <p:nvGrpSpPr>
          <p:cNvPr id="35" name="Group 34">
            <a:extLst>
              <a:ext uri="{FF2B5EF4-FFF2-40B4-BE49-F238E27FC236}">
                <a16:creationId xmlns:a16="http://schemas.microsoft.com/office/drawing/2014/main" id="{8BB65460-3444-D64C-A9D0-D05F7A7A498E}"/>
              </a:ext>
            </a:extLst>
          </p:cNvPr>
          <p:cNvGrpSpPr/>
          <p:nvPr/>
        </p:nvGrpSpPr>
        <p:grpSpPr>
          <a:xfrm>
            <a:off x="817382" y="1792130"/>
            <a:ext cx="8532809" cy="3554578"/>
            <a:chOff x="599603" y="1495209"/>
            <a:chExt cx="8532809" cy="3554578"/>
          </a:xfrm>
        </p:grpSpPr>
        <p:grpSp>
          <p:nvGrpSpPr>
            <p:cNvPr id="19" name="Group 18">
              <a:extLst>
                <a:ext uri="{FF2B5EF4-FFF2-40B4-BE49-F238E27FC236}">
                  <a16:creationId xmlns:a16="http://schemas.microsoft.com/office/drawing/2014/main" id="{5F46367B-105D-2A4C-A47D-DE6F0FC37727}"/>
                </a:ext>
              </a:extLst>
            </p:cNvPr>
            <p:cNvGrpSpPr/>
            <p:nvPr/>
          </p:nvGrpSpPr>
          <p:grpSpPr>
            <a:xfrm>
              <a:off x="599603" y="1495209"/>
              <a:ext cx="8532809" cy="3554578"/>
              <a:chOff x="599603" y="1495209"/>
              <a:chExt cx="8532809" cy="3554578"/>
            </a:xfrm>
          </p:grpSpPr>
          <p:pic>
            <p:nvPicPr>
              <p:cNvPr id="20" name="Grafik 5">
                <a:hlinkClick r:id="rId2"/>
                <a:extLst>
                  <a:ext uri="{FF2B5EF4-FFF2-40B4-BE49-F238E27FC236}">
                    <a16:creationId xmlns:a16="http://schemas.microsoft.com/office/drawing/2014/main" id="{77A406CC-FA12-E942-BC35-EF10AE3BCE2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0993" y="3010178"/>
                <a:ext cx="630776" cy="630776"/>
              </a:xfrm>
              <a:prstGeom prst="rect">
                <a:avLst/>
              </a:prstGeom>
            </p:spPr>
          </p:pic>
          <p:pic>
            <p:nvPicPr>
              <p:cNvPr id="21" name="Picture 4" descr="https://lh3.googleusercontent.com/ZZPdzvlpK9r_Df9C3M7j1rNRi7hhHRvPhlklJ3lfi5jk86Jd1s0Y5wcQ1QgbVaAP5Q=w300">
                <a:hlinkClick r:id="rId4"/>
                <a:extLst>
                  <a:ext uri="{FF2B5EF4-FFF2-40B4-BE49-F238E27FC236}">
                    <a16:creationId xmlns:a16="http://schemas.microsoft.com/office/drawing/2014/main" id="{BEFA0C65-ECD6-624F-B7C4-AAD50C23644E}"/>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50679" y="4419011"/>
                <a:ext cx="630776" cy="630776"/>
              </a:xfrm>
              <a:prstGeom prst="rect">
                <a:avLst/>
              </a:prstGeom>
              <a:noFill/>
              <a:extLst>
                <a:ext uri="{909E8E84-426E-40DD-AFC4-6F175D3DCCD1}">
                  <a14:hiddenFill xmlns:a14="http://schemas.microsoft.com/office/drawing/2010/main">
                    <a:solidFill>
                      <a:srgbClr val="FFFFFF"/>
                    </a:solidFill>
                  </a14:hiddenFill>
                </a:ext>
              </a:extLst>
            </p:spPr>
          </p:pic>
          <p:pic>
            <p:nvPicPr>
              <p:cNvPr id="22" name="Grafik 8">
                <a:hlinkClick r:id="rId6"/>
                <a:extLst>
                  <a:ext uri="{FF2B5EF4-FFF2-40B4-BE49-F238E27FC236}">
                    <a16:creationId xmlns:a16="http://schemas.microsoft.com/office/drawing/2014/main" id="{7B144CD8-3729-4748-8029-E45ED76137E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443809" y="4419011"/>
                <a:ext cx="630776" cy="630776"/>
              </a:xfrm>
              <a:prstGeom prst="rect">
                <a:avLst/>
              </a:prstGeom>
            </p:spPr>
          </p:pic>
          <p:grpSp>
            <p:nvGrpSpPr>
              <p:cNvPr id="23" name="Gruppieren 13">
                <a:extLst>
                  <a:ext uri="{FF2B5EF4-FFF2-40B4-BE49-F238E27FC236}">
                    <a16:creationId xmlns:a16="http://schemas.microsoft.com/office/drawing/2014/main" id="{EEB974EA-99FD-3846-8779-8E211DFB9FCB}"/>
                  </a:ext>
                </a:extLst>
              </p:cNvPr>
              <p:cNvGrpSpPr/>
              <p:nvPr/>
            </p:nvGrpSpPr>
            <p:grpSpPr>
              <a:xfrm>
                <a:off x="599603" y="1536612"/>
                <a:ext cx="997206" cy="997206"/>
                <a:chOff x="4114800" y="2971800"/>
                <a:chExt cx="997206" cy="997206"/>
              </a:xfrm>
            </p:grpSpPr>
            <p:pic>
              <p:nvPicPr>
                <p:cNvPr id="32" name="Grafik 9" descr="Welt">
                  <a:hlinkClick r:id="rId8"/>
                  <a:extLst>
                    <a:ext uri="{FF2B5EF4-FFF2-40B4-BE49-F238E27FC236}">
                      <a16:creationId xmlns:a16="http://schemas.microsoft.com/office/drawing/2014/main" id="{F189B53A-52D6-404C-B51B-2FB9B18F2538}"/>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114800" y="2971800"/>
                  <a:ext cx="914400" cy="914400"/>
                </a:xfrm>
                <a:prstGeom prst="rect">
                  <a:avLst/>
                </a:prstGeom>
              </p:spPr>
            </p:pic>
            <p:pic>
              <p:nvPicPr>
                <p:cNvPr id="33" name="Grafik 12" descr="Cursor">
                  <a:extLst>
                    <a:ext uri="{FF2B5EF4-FFF2-40B4-BE49-F238E27FC236}">
                      <a16:creationId xmlns:a16="http://schemas.microsoft.com/office/drawing/2014/main" id="{FE664DBD-DF5C-0249-B137-787BBBE61393}"/>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561578" y="3418578"/>
                  <a:ext cx="550428" cy="550428"/>
                </a:xfrm>
                <a:prstGeom prst="rect">
                  <a:avLst/>
                </a:prstGeom>
              </p:spPr>
            </p:pic>
          </p:grpSp>
          <p:grpSp>
            <p:nvGrpSpPr>
              <p:cNvPr id="24" name="Gruppieren 14">
                <a:extLst>
                  <a:ext uri="{FF2B5EF4-FFF2-40B4-BE49-F238E27FC236}">
                    <a16:creationId xmlns:a16="http://schemas.microsoft.com/office/drawing/2014/main" id="{6928F7D9-55EB-6A4E-90C3-A497A6AE3DD9}"/>
                  </a:ext>
                </a:extLst>
              </p:cNvPr>
              <p:cNvGrpSpPr/>
              <p:nvPr/>
            </p:nvGrpSpPr>
            <p:grpSpPr>
              <a:xfrm>
                <a:off x="4301997" y="1495209"/>
                <a:ext cx="997206" cy="997206"/>
                <a:chOff x="4114800" y="2971800"/>
                <a:chExt cx="997206" cy="997206"/>
              </a:xfrm>
            </p:grpSpPr>
            <p:pic>
              <p:nvPicPr>
                <p:cNvPr id="30" name="Grafik 15" descr="Welt">
                  <a:hlinkClick r:id="rId11"/>
                  <a:extLst>
                    <a:ext uri="{FF2B5EF4-FFF2-40B4-BE49-F238E27FC236}">
                      <a16:creationId xmlns:a16="http://schemas.microsoft.com/office/drawing/2014/main" id="{DE3B2A9C-DDE8-334A-806A-B47F3883E014}"/>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114800" y="2971800"/>
                  <a:ext cx="914400" cy="914400"/>
                </a:xfrm>
                <a:prstGeom prst="rect">
                  <a:avLst/>
                </a:prstGeom>
              </p:spPr>
            </p:pic>
            <p:pic>
              <p:nvPicPr>
                <p:cNvPr id="31" name="Grafik 16" descr="Cursor">
                  <a:extLst>
                    <a:ext uri="{FF2B5EF4-FFF2-40B4-BE49-F238E27FC236}">
                      <a16:creationId xmlns:a16="http://schemas.microsoft.com/office/drawing/2014/main" id="{04AA1540-F745-2B47-89B3-D0320329324D}"/>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561578" y="3418578"/>
                  <a:ext cx="550428" cy="550428"/>
                </a:xfrm>
                <a:prstGeom prst="rect">
                  <a:avLst/>
                </a:prstGeom>
              </p:spPr>
            </p:pic>
          </p:grpSp>
          <p:sp>
            <p:nvSpPr>
              <p:cNvPr id="25" name="Textfeld 17">
                <a:extLst>
                  <a:ext uri="{FF2B5EF4-FFF2-40B4-BE49-F238E27FC236}">
                    <a16:creationId xmlns:a16="http://schemas.microsoft.com/office/drawing/2014/main" id="{CF4F0875-77CE-A447-8BA0-67707271D3C5}"/>
                  </a:ext>
                </a:extLst>
              </p:cNvPr>
              <p:cNvSpPr txBox="1"/>
              <p:nvPr/>
            </p:nvSpPr>
            <p:spPr>
              <a:xfrm>
                <a:off x="1679615" y="1796939"/>
                <a:ext cx="1889492" cy="492443"/>
              </a:xfrm>
              <a:prstGeom prst="rect">
                <a:avLst/>
              </a:prstGeom>
              <a:noFill/>
            </p:spPr>
            <p:txBody>
              <a:bodyPr wrap="none" rtlCol="0">
                <a:spAutoFit/>
              </a:bodyPr>
              <a:lstStyle/>
              <a:p>
                <a:r>
                  <a:rPr lang="de-CH" sz="2600" dirty="0">
                    <a:hlinkClick r:id="rId12"/>
                  </a:rPr>
                  <a:t>www.fibl.org</a:t>
                </a:r>
                <a:endParaRPr lang="de-CH" sz="2600" dirty="0"/>
              </a:p>
            </p:txBody>
          </p:sp>
          <p:sp>
            <p:nvSpPr>
              <p:cNvPr id="26" name="Textfeld 19">
                <a:extLst>
                  <a:ext uri="{FF2B5EF4-FFF2-40B4-BE49-F238E27FC236}">
                    <a16:creationId xmlns:a16="http://schemas.microsoft.com/office/drawing/2014/main" id="{CE9D93A8-9476-9848-BD00-E61F4F9FAD25}"/>
                  </a:ext>
                </a:extLst>
              </p:cNvPr>
              <p:cNvSpPr txBox="1"/>
              <p:nvPr/>
            </p:nvSpPr>
            <p:spPr>
              <a:xfrm>
                <a:off x="1679615" y="3094732"/>
                <a:ext cx="1069524" cy="492443"/>
              </a:xfrm>
              <a:prstGeom prst="rect">
                <a:avLst/>
              </a:prstGeom>
              <a:noFill/>
            </p:spPr>
            <p:txBody>
              <a:bodyPr wrap="none" rtlCol="0">
                <a:spAutoFit/>
              </a:bodyPr>
              <a:lstStyle/>
              <a:p>
                <a:r>
                  <a:rPr lang="de-CH" sz="2600" dirty="0" err="1">
                    <a:hlinkClick r:id="rId2"/>
                  </a:rPr>
                  <a:t>fiblfilm</a:t>
                </a:r>
                <a:endParaRPr lang="de-CH" sz="2600" dirty="0"/>
              </a:p>
            </p:txBody>
          </p:sp>
          <p:sp>
            <p:nvSpPr>
              <p:cNvPr id="27" name="Textfeld 20">
                <a:extLst>
                  <a:ext uri="{FF2B5EF4-FFF2-40B4-BE49-F238E27FC236}">
                    <a16:creationId xmlns:a16="http://schemas.microsoft.com/office/drawing/2014/main" id="{B9468D72-BAD8-634A-813E-C9EB201A3F19}"/>
                  </a:ext>
                </a:extLst>
              </p:cNvPr>
              <p:cNvSpPr txBox="1"/>
              <p:nvPr/>
            </p:nvSpPr>
            <p:spPr>
              <a:xfrm>
                <a:off x="5466600" y="3108381"/>
                <a:ext cx="1377300" cy="492443"/>
              </a:xfrm>
              <a:prstGeom prst="rect">
                <a:avLst/>
              </a:prstGeom>
              <a:noFill/>
            </p:spPr>
            <p:txBody>
              <a:bodyPr wrap="none" rtlCol="0">
                <a:spAutoFit/>
              </a:bodyPr>
              <a:lstStyle/>
              <a:p>
                <a:r>
                  <a:rPr lang="de-CH" sz="2600" dirty="0">
                    <a:hlinkClick r:id="rId13"/>
                  </a:rPr>
                  <a:t>@</a:t>
                </a:r>
                <a:r>
                  <a:rPr lang="de-CH" sz="2600" dirty="0" err="1">
                    <a:hlinkClick r:id="rId13"/>
                  </a:rPr>
                  <a:t>fiblorg</a:t>
                </a:r>
                <a:endParaRPr lang="de-CH" sz="2600" dirty="0"/>
              </a:p>
            </p:txBody>
          </p:sp>
          <p:sp>
            <p:nvSpPr>
              <p:cNvPr id="28" name="Textfeld 21">
                <a:extLst>
                  <a:ext uri="{FF2B5EF4-FFF2-40B4-BE49-F238E27FC236}">
                    <a16:creationId xmlns:a16="http://schemas.microsoft.com/office/drawing/2014/main" id="{758652D1-0FD8-F24F-80D0-A4F5C2F63A69}"/>
                  </a:ext>
                </a:extLst>
              </p:cNvPr>
              <p:cNvSpPr txBox="1"/>
              <p:nvPr/>
            </p:nvSpPr>
            <p:spPr>
              <a:xfrm>
                <a:off x="1679614" y="4503566"/>
                <a:ext cx="1991251" cy="492443"/>
              </a:xfrm>
              <a:prstGeom prst="rect">
                <a:avLst/>
              </a:prstGeom>
              <a:noFill/>
            </p:spPr>
            <p:txBody>
              <a:bodyPr wrap="none" rtlCol="0">
                <a:spAutoFit/>
              </a:bodyPr>
              <a:lstStyle/>
              <a:p>
                <a:r>
                  <a:rPr lang="de-CH" sz="2600" dirty="0">
                    <a:hlinkClick r:id="rId14"/>
                  </a:rPr>
                  <a:t>@FiBLaktuell</a:t>
                </a:r>
                <a:endParaRPr lang="de-CH" sz="2600" dirty="0"/>
              </a:p>
            </p:txBody>
          </p:sp>
          <p:sp>
            <p:nvSpPr>
              <p:cNvPr id="29" name="Textfeld 22">
                <a:extLst>
                  <a:ext uri="{FF2B5EF4-FFF2-40B4-BE49-F238E27FC236}">
                    <a16:creationId xmlns:a16="http://schemas.microsoft.com/office/drawing/2014/main" id="{0397A37A-B18E-4D4F-9F36-55BAA3D4D527}"/>
                  </a:ext>
                </a:extLst>
              </p:cNvPr>
              <p:cNvSpPr txBox="1"/>
              <p:nvPr/>
            </p:nvSpPr>
            <p:spPr>
              <a:xfrm>
                <a:off x="5466600" y="4517213"/>
                <a:ext cx="3665812" cy="492443"/>
              </a:xfrm>
              <a:prstGeom prst="rect">
                <a:avLst/>
              </a:prstGeom>
              <a:noFill/>
            </p:spPr>
            <p:txBody>
              <a:bodyPr wrap="none" rtlCol="0">
                <a:spAutoFit/>
              </a:bodyPr>
              <a:lstStyle/>
              <a:p>
                <a:r>
                  <a:rPr lang="de-CH" sz="2600" dirty="0">
                    <a:hlinkClick r:id="rId6"/>
                  </a:rPr>
                  <a:t>linkedin.com/</a:t>
                </a:r>
                <a:r>
                  <a:rPr lang="de-CH" sz="2600" dirty="0" err="1">
                    <a:hlinkClick r:id="rId6"/>
                  </a:rPr>
                  <a:t>company</a:t>
                </a:r>
                <a:r>
                  <a:rPr lang="de-CH" sz="2600" dirty="0">
                    <a:hlinkClick r:id="rId6"/>
                  </a:rPr>
                  <a:t>/</a:t>
                </a:r>
                <a:r>
                  <a:rPr lang="de-CH" sz="2600" dirty="0" err="1">
                    <a:hlinkClick r:id="rId6"/>
                  </a:rPr>
                  <a:t>fibl</a:t>
                </a:r>
                <a:endParaRPr lang="de-CH" sz="2600" dirty="0"/>
              </a:p>
            </p:txBody>
          </p:sp>
          <p:sp>
            <p:nvSpPr>
              <p:cNvPr id="37" name="Textfeld 17">
                <a:extLst>
                  <a:ext uri="{FF2B5EF4-FFF2-40B4-BE49-F238E27FC236}">
                    <a16:creationId xmlns:a16="http://schemas.microsoft.com/office/drawing/2014/main" id="{D0777A13-1FD0-2044-A887-2CE48194E5FE}"/>
                  </a:ext>
                </a:extLst>
              </p:cNvPr>
              <p:cNvSpPr txBox="1"/>
              <p:nvPr/>
            </p:nvSpPr>
            <p:spPr>
              <a:xfrm>
                <a:off x="5466600" y="1800792"/>
                <a:ext cx="2658933" cy="492443"/>
              </a:xfrm>
              <a:prstGeom prst="rect">
                <a:avLst/>
              </a:prstGeom>
              <a:noFill/>
            </p:spPr>
            <p:txBody>
              <a:bodyPr wrap="none" rtlCol="0">
                <a:spAutoFit/>
              </a:bodyPr>
              <a:lstStyle/>
              <a:p>
                <a:r>
                  <a:rPr lang="de-CH" sz="2600" dirty="0">
                    <a:hlinkClick r:id="rId11"/>
                  </a:rPr>
                  <a:t>www.bioaktuell.ch</a:t>
                </a:r>
                <a:endParaRPr lang="de-CH" sz="2600" dirty="0"/>
              </a:p>
            </p:txBody>
          </p:sp>
        </p:grpSp>
        <p:pic>
          <p:nvPicPr>
            <p:cNvPr id="34" name="Grafik 11">
              <a:hlinkClick r:id="rId13"/>
              <a:extLst>
                <a:ext uri="{FF2B5EF4-FFF2-40B4-BE49-F238E27FC236}">
                  <a16:creationId xmlns:a16="http://schemas.microsoft.com/office/drawing/2014/main" id="{8E1EE578-43AA-3446-BA47-5AF610784556}"/>
                </a:ext>
              </a:extLst>
            </p:cNvPr>
            <p:cNvPicPr>
              <a:picLocks noChangeAspect="1"/>
            </p:cNvPicPr>
            <p:nvPr/>
          </p:nvPicPr>
          <p:blipFill rotWithShape="1">
            <a:blip r:embed="rId15" cstate="screen">
              <a:extLst>
                <a:ext uri="{28A0092B-C50C-407E-A947-70E740481C1C}">
                  <a14:useLocalDpi xmlns:a14="http://schemas.microsoft.com/office/drawing/2010/main"/>
                </a:ext>
              </a:extLst>
            </a:blip>
            <a:srcRect/>
            <a:stretch/>
          </p:blipFill>
          <p:spPr>
            <a:xfrm>
              <a:off x="4433851" y="3013096"/>
              <a:ext cx="629848" cy="630776"/>
            </a:xfrm>
            <a:prstGeom prst="roundRect">
              <a:avLst>
                <a:gd name="adj" fmla="val 8594"/>
              </a:avLst>
            </a:prstGeom>
            <a:solidFill>
              <a:srgbClr val="FFFFFF">
                <a:shade val="85000"/>
              </a:srgbClr>
            </a:solidFill>
            <a:ln>
              <a:noFill/>
            </a:ln>
            <a:effectLst/>
          </p:spPr>
        </p:pic>
      </p:grpSp>
    </p:spTree>
    <p:extLst>
      <p:ext uri="{BB962C8B-B14F-4D97-AF65-F5344CB8AC3E}">
        <p14:creationId xmlns:p14="http://schemas.microsoft.com/office/powerpoint/2010/main" val="1149001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p:cNvPicPr>
            <a:picLocks noGrp="1" noChangeAspect="1"/>
          </p:cNvPicPr>
          <p:nvPr>
            <p:ph idx="1"/>
          </p:nvPr>
        </p:nvPicPr>
        <p:blipFill>
          <a:blip r:embed="rId2"/>
          <a:stretch>
            <a:fillRect/>
          </a:stretch>
        </p:blipFill>
        <p:spPr>
          <a:xfrm>
            <a:off x="106136" y="0"/>
            <a:ext cx="8944615" cy="6840000"/>
          </a:xfrm>
        </p:spPr>
      </p:pic>
    </p:spTree>
    <p:extLst>
      <p:ext uri="{BB962C8B-B14F-4D97-AF65-F5344CB8AC3E}">
        <p14:creationId xmlns:p14="http://schemas.microsoft.com/office/powerpoint/2010/main" val="2162349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13">
            <a:extLst>
              <a:ext uri="{FF2B5EF4-FFF2-40B4-BE49-F238E27FC236}">
                <a16:creationId xmlns:a16="http://schemas.microsoft.com/office/drawing/2014/main" id="{08DEC647-A547-4AA4-AA51-637C77B5CF1E}"/>
              </a:ext>
            </a:extLst>
          </p:cNvPr>
          <p:cNvPicPr>
            <a:picLocks noGrp="1" noChangeAspect="1"/>
          </p:cNvPicPr>
          <p:nvPr>
            <p:ph idx="1"/>
          </p:nvPr>
        </p:nvPicPr>
        <p:blipFill>
          <a:blip r:embed="rId2"/>
          <a:stretch>
            <a:fillRect/>
          </a:stretch>
        </p:blipFill>
        <p:spPr>
          <a:xfrm>
            <a:off x="0" y="11854"/>
            <a:ext cx="8953081" cy="6846146"/>
          </a:xfrm>
        </p:spPr>
      </p:pic>
    </p:spTree>
    <p:extLst>
      <p:ext uri="{BB962C8B-B14F-4D97-AF65-F5344CB8AC3E}">
        <p14:creationId xmlns:p14="http://schemas.microsoft.com/office/powerpoint/2010/main" val="3644942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p:cNvPicPr>
            <a:picLocks noGrp="1" noChangeAspect="1"/>
          </p:cNvPicPr>
          <p:nvPr>
            <p:ph idx="1"/>
          </p:nvPr>
        </p:nvPicPr>
        <p:blipFill>
          <a:blip r:embed="rId2"/>
          <a:stretch>
            <a:fillRect/>
          </a:stretch>
        </p:blipFill>
        <p:spPr>
          <a:xfrm>
            <a:off x="29936" y="18000"/>
            <a:ext cx="8944615" cy="6840000"/>
          </a:xfrm>
        </p:spPr>
      </p:pic>
    </p:spTree>
    <p:extLst>
      <p:ext uri="{BB962C8B-B14F-4D97-AF65-F5344CB8AC3E}">
        <p14:creationId xmlns:p14="http://schemas.microsoft.com/office/powerpoint/2010/main" val="1649717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stretch>
            <a:fillRect/>
          </a:stretch>
        </p:blipFill>
        <p:spPr>
          <a:xfrm>
            <a:off x="0" y="0"/>
            <a:ext cx="8968153" cy="6858000"/>
          </a:xfrm>
          <a:prstGeom prst="rect">
            <a:avLst/>
          </a:prstGeom>
        </p:spPr>
      </p:pic>
    </p:spTree>
    <p:extLst>
      <p:ext uri="{BB962C8B-B14F-4D97-AF65-F5344CB8AC3E}">
        <p14:creationId xmlns:p14="http://schemas.microsoft.com/office/powerpoint/2010/main" val="2244078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stretch>
            <a:fillRect/>
          </a:stretch>
        </p:blipFill>
        <p:spPr>
          <a:xfrm>
            <a:off x="126023" y="0"/>
            <a:ext cx="8968153" cy="6858000"/>
          </a:xfrm>
          <a:prstGeom prst="rect">
            <a:avLst/>
          </a:prstGeom>
        </p:spPr>
      </p:pic>
    </p:spTree>
    <p:extLst>
      <p:ext uri="{BB962C8B-B14F-4D97-AF65-F5344CB8AC3E}">
        <p14:creationId xmlns:p14="http://schemas.microsoft.com/office/powerpoint/2010/main" val="7537666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stretch>
            <a:fillRect/>
          </a:stretch>
        </p:blipFill>
        <p:spPr>
          <a:xfrm>
            <a:off x="145073" y="0"/>
            <a:ext cx="8968153" cy="6858000"/>
          </a:xfrm>
          <a:prstGeom prst="rect">
            <a:avLst/>
          </a:prstGeom>
        </p:spPr>
      </p:pic>
    </p:spTree>
    <p:extLst>
      <p:ext uri="{BB962C8B-B14F-4D97-AF65-F5344CB8AC3E}">
        <p14:creationId xmlns:p14="http://schemas.microsoft.com/office/powerpoint/2010/main" val="36799671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sz="quarter" idx="11"/>
          </p:nvPr>
        </p:nvSpPr>
        <p:spPr/>
      </p:sp>
      <p:sp>
        <p:nvSpPr>
          <p:cNvPr id="3" name="Textplatzhalter 2"/>
          <p:cNvSpPr>
            <a:spLocks noGrp="1"/>
          </p:cNvSpPr>
          <p:nvPr>
            <p:ph type="body" sz="quarter" idx="10"/>
          </p:nvPr>
        </p:nvSpPr>
        <p:spPr/>
        <p:txBody>
          <a:bodyPr/>
          <a:lstStyle/>
          <a:p>
            <a:r>
              <a:rPr lang="de-CH" dirty="0"/>
              <a:t>EUROPE</a:t>
            </a:r>
          </a:p>
        </p:txBody>
      </p:sp>
    </p:spTree>
    <p:extLst>
      <p:ext uri="{BB962C8B-B14F-4D97-AF65-F5344CB8AC3E}">
        <p14:creationId xmlns:p14="http://schemas.microsoft.com/office/powerpoint/2010/main" val="2853076743"/>
      </p:ext>
    </p:extLst>
  </p:cSld>
  <p:clrMapOvr>
    <a:masterClrMapping/>
  </p:clrMapOvr>
</p:sld>
</file>

<file path=ppt/theme/theme1.xml><?xml version="1.0" encoding="utf-8"?>
<a:theme xmlns:a="http://schemas.openxmlformats.org/drawingml/2006/main" name="FiBL Slide Master">
  <a:themeElements>
    <a:clrScheme name="FiBL Colors">
      <a:dk1>
        <a:srgbClr val="000000"/>
      </a:dk1>
      <a:lt1>
        <a:srgbClr val="FFFFFF"/>
      </a:lt1>
      <a:dk2>
        <a:srgbClr val="9ABFD4"/>
      </a:dk2>
      <a:lt2>
        <a:srgbClr val="FEFFFF"/>
      </a:lt2>
      <a:accent1>
        <a:srgbClr val="2F6C86"/>
      </a:accent1>
      <a:accent2>
        <a:srgbClr val="CE8628"/>
      </a:accent2>
      <a:accent3>
        <a:srgbClr val="8D66A3"/>
      </a:accent3>
      <a:accent4>
        <a:srgbClr val="75AF41"/>
      </a:accent4>
      <a:accent5>
        <a:srgbClr val="D7B600"/>
      </a:accent5>
      <a:accent6>
        <a:srgbClr val="E84E28"/>
      </a:accent6>
      <a:hlink>
        <a:srgbClr val="000000"/>
      </a:hlink>
      <a:folHlink>
        <a:srgbClr val="000000"/>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prache xmlns="dd18740c-b141-4d05-9751-e9f3dcf7e76f">Englisch</Sprache>
    <TranslationStateDownloadLink xmlns="http://schemas.microsoft.com/sharepoint/v3">
      <Url xsi:nil="true"/>
      <Description xsi:nil="true"/>
    </TranslationStateDownloadLink>
    <Download_x0020_a_x0020_copy xmlns="926ccd4c-651f-4ccc-af87-3950eef9fdad" xsi:nil="true"/>
    <Kategorie xmlns="dd18740c-b141-4d05-9751-e9f3dcf7e76f">Folie</Kategorie>
    <FiBL_x002d_Standort xmlns="926ccd4c-651f-4ccc-af87-3950eef9fdad">FiBL CH</FiBL_x002d_Standort>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038CE18F8DE21746B13E196ECDFF44C0" ma:contentTypeVersion="5" ma:contentTypeDescription="Create a new document." ma:contentTypeScope="" ma:versionID="3866447ef4b274d91ae53c0e04d000d7">
  <xsd:schema xmlns:xsd="http://www.w3.org/2001/XMLSchema" xmlns:xs="http://www.w3.org/2001/XMLSchema" xmlns:p="http://schemas.microsoft.com/office/2006/metadata/properties" xmlns:ns1="http://schemas.microsoft.com/sharepoint/v3" xmlns:ns2="dd18740c-b141-4d05-9751-e9f3dcf7e76f" xmlns:ns3="926ccd4c-651f-4ccc-af87-3950eef9fdad" targetNamespace="http://schemas.microsoft.com/office/2006/metadata/properties" ma:root="true" ma:fieldsID="98267f331064875f993f9785cd354c41" ns1:_="" ns2:_="" ns3:_="">
    <xsd:import namespace="http://schemas.microsoft.com/sharepoint/v3"/>
    <xsd:import namespace="dd18740c-b141-4d05-9751-e9f3dcf7e76f"/>
    <xsd:import namespace="926ccd4c-651f-4ccc-af87-3950eef9fdad"/>
    <xsd:element name="properties">
      <xsd:complexType>
        <xsd:sequence>
          <xsd:element name="documentManagement">
            <xsd:complexType>
              <xsd:all>
                <xsd:element ref="ns2:Kategorie"/>
                <xsd:element ref="ns2:Sprache" minOccurs="0"/>
                <xsd:element ref="ns3:FiBL_x002d_Standort" minOccurs="0"/>
                <xsd:element ref="ns1:TranslationStateDownloadLink" minOccurs="0"/>
                <xsd:element ref="ns3:Download_x0020_a_x0020_cop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TranslationStateDownloadLink" ma:index="11" nillable="true" ma:displayName="Downloadlink" ma:internalName="TranslationStateDownload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d18740c-b141-4d05-9751-e9f3dcf7e76f" elementFormDefault="qualified">
    <xsd:import namespace="http://schemas.microsoft.com/office/2006/documentManagement/types"/>
    <xsd:import namespace="http://schemas.microsoft.com/office/infopath/2007/PartnerControls"/>
    <xsd:element name="Kategorie" ma:index="2" ma:displayName="Kategorie" ma:default="Bericht" ma:format="Dropdown" ma:indexed="true" ma:internalName="Kategorie">
      <xsd:simpleType>
        <xsd:restriction base="dms:Choice">
          <xsd:enumeration value="Bericht"/>
          <xsd:enumeration value="Brief/ Fax"/>
          <xsd:enumeration value="Corporate Identity (CI)"/>
          <xsd:enumeration value="EU-Bericht"/>
          <xsd:enumeration value="Folie"/>
          <xsd:enumeration value="Kurse"/>
          <xsd:enumeration value="Logo"/>
          <xsd:enumeration value="Medienmitteilung"/>
          <xsd:enumeration value="Ordnerrücken"/>
          <xsd:enumeration value="Praktikums-/ Semester- /Diplomarbeiten"/>
          <xsd:enumeration value="Sonderformate"/>
          <xsd:enumeration value="Protokolle"/>
          <xsd:enumeration value="Vertrag"/>
        </xsd:restriction>
      </xsd:simpleType>
    </xsd:element>
    <xsd:element name="Sprache" ma:index="3" nillable="true" ma:displayName="Sprache" ma:default="Deutsch" ma:format="Dropdown" ma:internalName="Sprache">
      <xsd:simpleType>
        <xsd:restriction base="dms:Choice">
          <xsd:enumeration value="Deutsch"/>
          <xsd:enumeration value="Englisch"/>
          <xsd:enumeration value="Französisch"/>
          <xsd:enumeration value="Italienisch"/>
          <xsd:enumeration value="Spanisch"/>
        </xsd:restriction>
      </xsd:simpleType>
    </xsd:element>
  </xsd:schema>
  <xsd:schema xmlns:xsd="http://www.w3.org/2001/XMLSchema" xmlns:xs="http://www.w3.org/2001/XMLSchema" xmlns:dms="http://schemas.microsoft.com/office/2006/documentManagement/types" xmlns:pc="http://schemas.microsoft.com/office/infopath/2007/PartnerControls" targetNamespace="926ccd4c-651f-4ccc-af87-3950eef9fdad" elementFormDefault="qualified">
    <xsd:import namespace="http://schemas.microsoft.com/office/2006/documentManagement/types"/>
    <xsd:import namespace="http://schemas.microsoft.com/office/infopath/2007/PartnerControls"/>
    <xsd:element name="FiBL_x002d_Standort" ma:index="4" nillable="true" ma:displayName="FiBL-Standort" ma:default="All FiBL" ma:format="Dropdown" ma:internalName="FiBL_x002d_Standort">
      <xsd:simpleType>
        <xsd:restriction base="dms:Choice">
          <xsd:enumeration value="All FiBL"/>
          <xsd:enumeration value="FiBL CH"/>
          <xsd:enumeration value="FiBL DE"/>
          <xsd:enumeration value="FiBL AT"/>
          <xsd:enumeration value="FiBL EU"/>
          <xsd:enumeration value="Team FiBL France"/>
        </xsd:restriction>
      </xsd:simpleType>
    </xsd:element>
    <xsd:element name="Download_x0020_a_x0020_copy" ma:index="12" nillable="true" ma:displayName="Download a copy" ma:internalName="Download_x0020_a_x0020_copy">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Inhaltstyp"/>
        <xsd:element ref="dc:title" minOccurs="0" maxOccurs="1" ma:index="1"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E1B3832-62FB-4AA6-AE0F-C1005DBE3406}">
  <ds:schemaRefs>
    <ds:schemaRef ds:uri="http://purl.org/dc/elements/1.1/"/>
    <ds:schemaRef ds:uri="http://schemas.microsoft.com/office/2006/metadata/properties"/>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926ccd4c-651f-4ccc-af87-3950eef9fdad"/>
    <ds:schemaRef ds:uri="dd18740c-b141-4d05-9751-e9f3dcf7e76f"/>
    <ds:schemaRef ds:uri="http://schemas.microsoft.com/sharepoint/v3"/>
    <ds:schemaRef ds:uri="http://www.w3.org/XML/1998/namespace"/>
    <ds:schemaRef ds:uri="http://purl.org/dc/terms/"/>
  </ds:schemaRefs>
</ds:datastoreItem>
</file>

<file path=customXml/itemProps2.xml><?xml version="1.0" encoding="utf-8"?>
<ds:datastoreItem xmlns:ds="http://schemas.openxmlformats.org/officeDocument/2006/customXml" ds:itemID="{BC0A4870-0F19-497A-A7B4-C3109C528915}">
  <ds:schemaRefs>
    <ds:schemaRef ds:uri="http://schemas.microsoft.com/sharepoint/v3/contenttype/forms"/>
  </ds:schemaRefs>
</ds:datastoreItem>
</file>

<file path=customXml/itemProps3.xml><?xml version="1.0" encoding="utf-8"?>
<ds:datastoreItem xmlns:ds="http://schemas.openxmlformats.org/officeDocument/2006/customXml" ds:itemID="{BA681434-57E7-4CCF-9198-64284A5FD2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d18740c-b141-4d05-9751-e9f3dcf7e76f"/>
    <ds:schemaRef ds:uri="926ccd4c-651f-4ccc-af87-3950eef9fd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856</Words>
  <Application>Microsoft Office PowerPoint</Application>
  <PresentationFormat>Widescreen</PresentationFormat>
  <Paragraphs>67</Paragraphs>
  <Slides>26</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ＭＳ Ｐゴシック</vt:lpstr>
      <vt:lpstr>Arial</vt:lpstr>
      <vt:lpstr>Arial Black</vt:lpstr>
      <vt:lpstr>Calibri</vt:lpstr>
      <vt:lpstr>Gill Sans MT</vt:lpstr>
      <vt:lpstr>Times New Roman</vt:lpstr>
      <vt:lpstr>FiBL Slide Master</vt:lpstr>
      <vt:lpstr>Organic Agriculture Worldwide 2022:  Infographics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Organic Agriculture Worldwide: Key results from the FiBL survey on organic agriculture worldwide 2024</vt:lpstr>
      <vt:lpstr>Acknowledgements</vt:lpstr>
      <vt:lpstr>The World of Organic Agriculture 2024</vt:lpstr>
      <vt:lpstr>The 25th survey on organic agriculture world-wide</vt:lpstr>
      <vt:lpstr>More information </vt:lpstr>
      <vt:lpstr>Disclaimer</vt:lpstr>
      <vt:lpstr>Presentations on www.organic-world.net</vt:lpstr>
      <vt:lpstr>Statistics.FiBL.org</vt:lpstr>
      <vt:lpstr>www.twitter.com/fiblstatistics</vt:lpstr>
      <vt:lpstr>Contact</vt:lpstr>
      <vt:lpstr>FiBL online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master FiBL English</dc:title>
  <dc:creator>Riedi Kurt</dc:creator>
  <cp:lastModifiedBy>Jan Trávníček</cp:lastModifiedBy>
  <cp:revision>295</cp:revision>
  <dcterms:created xsi:type="dcterms:W3CDTF">2021-02-10T13:15:41Z</dcterms:created>
  <dcterms:modified xsi:type="dcterms:W3CDTF">2024-02-07T20:12:52Z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0x010100038CE18F8DE21746B13E196ECDFF44C0</vt:lpwstr>
  </property>
</Properties>
</file>