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83" r:id="rId5"/>
    <p:sldId id="599" r:id="rId6"/>
    <p:sldId id="602" r:id="rId7"/>
    <p:sldId id="604" r:id="rId8"/>
    <p:sldId id="610" r:id="rId9"/>
    <p:sldId id="616" r:id="rId10"/>
    <p:sldId id="486" r:id="rId11"/>
    <p:sldId id="594" r:id="rId12"/>
    <p:sldId id="5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F855F4-6B3D-734F-8ED9-E6A7F47D5A6B}">
          <p14:sldIdLst>
            <p14:sldId id="483"/>
          </p14:sldIdLst>
        </p14:section>
        <p14:section name="Content" id="{27C77642-E8FC-D04B-A600-8D79524F4638}">
          <p14:sldIdLst>
            <p14:sldId id="599"/>
            <p14:sldId id="602"/>
            <p14:sldId id="604"/>
            <p14:sldId id="610"/>
            <p14:sldId id="616"/>
            <p14:sldId id="486"/>
          </p14:sldIdLst>
        </p14:section>
        <p14:section name="Contacts" id="{A36A632A-72D9-C44B-BFEE-AABA4BC46D46}">
          <p14:sldIdLst>
            <p14:sldId id="594"/>
            <p14:sldId id="5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ke Knut" initials="SK" lastIdx="23" clrIdx="0">
    <p:extLst>
      <p:ext uri="{19B8F6BF-5375-455C-9EA6-DF929625EA0E}">
        <p15:presenceInfo xmlns:p15="http://schemas.microsoft.com/office/powerpoint/2012/main" userId="S-1-5-21-1635401191-1135830115-316617838-73315" providerId="AD"/>
      </p:ext>
    </p:extLst>
  </p:cmAuthor>
  <p:cmAuthor id="2" name="Keller Chigusa" initials="KC" lastIdx="30" clrIdx="1">
    <p:extLst>
      <p:ext uri="{19B8F6BF-5375-455C-9EA6-DF929625EA0E}">
        <p15:presenceInfo xmlns:p15="http://schemas.microsoft.com/office/powerpoint/2012/main" userId="S-1-5-21-1635401191-1135830115-316617838-73561" providerId="AD"/>
      </p:ext>
    </p:extLst>
  </p:cmAuthor>
  <p:cmAuthor id="3" name="Kalchofner Seraina" initials="KS" lastIdx="17" clrIdx="2">
    <p:extLst>
      <p:ext uri="{19B8F6BF-5375-455C-9EA6-DF929625EA0E}">
        <p15:presenceInfo xmlns:p15="http://schemas.microsoft.com/office/powerpoint/2012/main" userId="S-1-5-21-1635401191-1135830115-316617838-735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FD4"/>
    <a:srgbClr val="D0DFE8"/>
    <a:srgbClr val="CE8628"/>
    <a:srgbClr val="DA7F59"/>
    <a:srgbClr val="B280A9"/>
    <a:srgbClr val="5FAA93"/>
    <a:srgbClr val="5EA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7953" autoAdjust="0"/>
  </p:normalViewPr>
  <p:slideViewPr>
    <p:cSldViewPr snapToGrid="0" snapToObjects="1">
      <p:cViewPr varScale="1">
        <p:scale>
          <a:sx n="66" d="100"/>
          <a:sy n="66" d="100"/>
        </p:scale>
        <p:origin x="5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r Helga" userId="a98d4d94-8a0e-4f31-8940-40586e1b9c15" providerId="ADAL" clId="{8CD84180-A8A7-48D3-ABB5-871860AFF756}"/>
    <pc:docChg chg="custSel modSld">
      <pc:chgData name="Willer Helga" userId="a98d4d94-8a0e-4f31-8940-40586e1b9c15" providerId="ADAL" clId="{8CD84180-A8A7-48D3-ABB5-871860AFF756}" dt="2025-02-10T09:30:24.302" v="18" actId="1076"/>
      <pc:docMkLst>
        <pc:docMk/>
      </pc:docMkLst>
      <pc:sldChg chg="addSp delSp modSp">
        <pc:chgData name="Willer Helga" userId="a98d4d94-8a0e-4f31-8940-40586e1b9c15" providerId="ADAL" clId="{8CD84180-A8A7-48D3-ABB5-871860AFF756}" dt="2025-02-10T09:27:29.589" v="3" actId="14100"/>
        <pc:sldMkLst>
          <pc:docMk/>
          <pc:sldMk cId="3760287899" sldId="599"/>
        </pc:sldMkLst>
        <pc:spChg chg="add del mod">
          <ac:chgData name="Willer Helga" userId="a98d4d94-8a0e-4f31-8940-40586e1b9c15" providerId="ADAL" clId="{8CD84180-A8A7-48D3-ABB5-871860AFF756}" dt="2025-02-10T09:27:23.179" v="1"/>
          <ac:spMkLst>
            <pc:docMk/>
            <pc:sldMk cId="3760287899" sldId="599"/>
            <ac:spMk id="3" creationId="{4A94373F-977D-49D4-BABF-CD4C2B991D68}"/>
          </ac:spMkLst>
        </pc:spChg>
        <pc:picChg chg="del">
          <ac:chgData name="Willer Helga" userId="a98d4d94-8a0e-4f31-8940-40586e1b9c15" providerId="ADAL" clId="{8CD84180-A8A7-48D3-ABB5-871860AFF756}" dt="2025-02-10T09:27:22.471" v="0" actId="478"/>
          <ac:picMkLst>
            <pc:docMk/>
            <pc:sldMk cId="3760287899" sldId="599"/>
            <ac:picMk id="4" creationId="{00000000-0000-0000-0000-000000000000}"/>
          </ac:picMkLst>
        </pc:picChg>
        <pc:picChg chg="add mod">
          <ac:chgData name="Willer Helga" userId="a98d4d94-8a0e-4f31-8940-40586e1b9c15" providerId="ADAL" clId="{8CD84180-A8A7-48D3-ABB5-871860AFF756}" dt="2025-02-10T09:27:29.589" v="3" actId="14100"/>
          <ac:picMkLst>
            <pc:docMk/>
            <pc:sldMk cId="3760287899" sldId="599"/>
            <ac:picMk id="6" creationId="{E2715B75-752F-4343-9E77-9788C27623D3}"/>
          </ac:picMkLst>
        </pc:picChg>
      </pc:sldChg>
      <pc:sldChg chg="addSp delSp modSp">
        <pc:chgData name="Willer Helga" userId="a98d4d94-8a0e-4f31-8940-40586e1b9c15" providerId="ADAL" clId="{8CD84180-A8A7-48D3-ABB5-871860AFF756}" dt="2025-02-10T09:29:16.533" v="12" actId="1076"/>
        <pc:sldMkLst>
          <pc:docMk/>
          <pc:sldMk cId="280408498" sldId="602"/>
        </pc:sldMkLst>
        <pc:spChg chg="add del mod">
          <ac:chgData name="Willer Helga" userId="a98d4d94-8a0e-4f31-8940-40586e1b9c15" providerId="ADAL" clId="{8CD84180-A8A7-48D3-ABB5-871860AFF756}" dt="2025-02-10T09:28:04.603" v="5"/>
          <ac:spMkLst>
            <pc:docMk/>
            <pc:sldMk cId="280408498" sldId="602"/>
            <ac:spMk id="3" creationId="{76FAA14F-E647-4C86-846D-7908A4FCE2FE}"/>
          </ac:spMkLst>
        </pc:spChg>
        <pc:picChg chg="del">
          <ac:chgData name="Willer Helga" userId="a98d4d94-8a0e-4f31-8940-40586e1b9c15" providerId="ADAL" clId="{8CD84180-A8A7-48D3-ABB5-871860AFF756}" dt="2025-02-10T09:28:03.567" v="4" actId="478"/>
          <ac:picMkLst>
            <pc:docMk/>
            <pc:sldMk cId="280408498" sldId="602"/>
            <ac:picMk id="4" creationId="{00000000-0000-0000-0000-000000000000}"/>
          </ac:picMkLst>
        </pc:picChg>
        <pc:picChg chg="add mod">
          <ac:chgData name="Willer Helga" userId="a98d4d94-8a0e-4f31-8940-40586e1b9c15" providerId="ADAL" clId="{8CD84180-A8A7-48D3-ABB5-871860AFF756}" dt="2025-02-10T09:29:16.533" v="12" actId="1076"/>
          <ac:picMkLst>
            <pc:docMk/>
            <pc:sldMk cId="280408498" sldId="602"/>
            <ac:picMk id="6" creationId="{5DEDF9BC-BE1F-4DE0-A471-C14E2FDF7811}"/>
          </ac:picMkLst>
        </pc:picChg>
      </pc:sldChg>
      <pc:sldChg chg="addSp delSp modSp">
        <pc:chgData name="Willer Helga" userId="a98d4d94-8a0e-4f31-8940-40586e1b9c15" providerId="ADAL" clId="{8CD84180-A8A7-48D3-ABB5-871860AFF756}" dt="2025-02-10T09:30:03.127" v="15" actId="1076"/>
        <pc:sldMkLst>
          <pc:docMk/>
          <pc:sldMk cId="1383723410" sldId="610"/>
        </pc:sldMkLst>
        <pc:picChg chg="del">
          <ac:chgData name="Willer Helga" userId="a98d4d94-8a0e-4f31-8940-40586e1b9c15" providerId="ADAL" clId="{8CD84180-A8A7-48D3-ABB5-871860AFF756}" dt="2025-02-10T09:29:59.623" v="13" actId="478"/>
          <ac:picMkLst>
            <pc:docMk/>
            <pc:sldMk cId="1383723410" sldId="610"/>
            <ac:picMk id="2" creationId="{00000000-0000-0000-0000-000000000000}"/>
          </ac:picMkLst>
        </pc:picChg>
        <pc:picChg chg="add mod">
          <ac:chgData name="Willer Helga" userId="a98d4d94-8a0e-4f31-8940-40586e1b9c15" providerId="ADAL" clId="{8CD84180-A8A7-48D3-ABB5-871860AFF756}" dt="2025-02-10T09:30:03.127" v="15" actId="1076"/>
          <ac:picMkLst>
            <pc:docMk/>
            <pc:sldMk cId="1383723410" sldId="610"/>
            <ac:picMk id="4" creationId="{BB1C4AF3-6D03-4DC5-9191-D9CB9408A75C}"/>
          </ac:picMkLst>
        </pc:picChg>
      </pc:sldChg>
      <pc:sldChg chg="addSp delSp modSp">
        <pc:chgData name="Willer Helga" userId="a98d4d94-8a0e-4f31-8940-40586e1b9c15" providerId="ADAL" clId="{8CD84180-A8A7-48D3-ABB5-871860AFF756}" dt="2025-02-10T09:30:24.302" v="18" actId="1076"/>
        <pc:sldMkLst>
          <pc:docMk/>
          <pc:sldMk cId="531727985" sldId="616"/>
        </pc:sldMkLst>
        <pc:picChg chg="del">
          <ac:chgData name="Willer Helga" userId="a98d4d94-8a0e-4f31-8940-40586e1b9c15" providerId="ADAL" clId="{8CD84180-A8A7-48D3-ABB5-871860AFF756}" dt="2025-02-10T09:30:21.576" v="16" actId="478"/>
          <ac:picMkLst>
            <pc:docMk/>
            <pc:sldMk cId="531727985" sldId="616"/>
            <ac:picMk id="2" creationId="{00000000-0000-0000-0000-000000000000}"/>
          </ac:picMkLst>
        </pc:picChg>
        <pc:picChg chg="add mod">
          <ac:chgData name="Willer Helga" userId="a98d4d94-8a0e-4f31-8940-40586e1b9c15" providerId="ADAL" clId="{8CD84180-A8A7-48D3-ABB5-871860AFF756}" dt="2025-02-10T09:30:24.302" v="18" actId="1076"/>
          <ac:picMkLst>
            <pc:docMk/>
            <pc:sldMk cId="531727985" sldId="616"/>
            <ac:picMk id="4" creationId="{5B60B49D-9908-4F57-9452-A05C91C52A6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4DF50-E128-DD4D-9216-1D555D2B2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3D45D-0977-B94B-A510-AB881F7EF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2096-F608-BC41-B354-F97475F8C6C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08E38-6F86-534F-8D47-913A1B6AE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4A49C-C1A0-9843-BE65-F3D21BBF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38E7-292D-1E40-BE92-D4E3F92C10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9B61C-870F-C24D-AA23-5AF1F936373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Modifier les styles de texte du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C43B-4DA6-0243-8574-382468EBCE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C43B-4DA6-0243-8574-382468EBC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6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350" y="774700"/>
            <a:ext cx="6600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0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4305780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5283842"/>
            <a:ext cx="9429509" cy="597879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A50E0F-ED28-864E-B0A6-5D2754C7B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24" y="520861"/>
            <a:ext cx="1314692" cy="5477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8E5C9F-1501-2C4C-BAAD-119C398735A5}"/>
              </a:ext>
            </a:extLst>
          </p:cNvPr>
          <p:cNvSpPr txBox="1">
            <a:spLocks/>
          </p:cNvSpPr>
          <p:nvPr userDrawn="1"/>
        </p:nvSpPr>
        <p:spPr>
          <a:xfrm>
            <a:off x="3048000" y="55801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de-CH" sz="2000" noProof="0" dirty="0"/>
              <a:t>Research Institute </a:t>
            </a:r>
            <a:r>
              <a:rPr lang="de-CH" sz="2000" noProof="0" dirty="0" err="1"/>
              <a:t>of</a:t>
            </a:r>
            <a:r>
              <a:rPr lang="de-CH" sz="2000" noProof="0" dirty="0"/>
              <a:t> </a:t>
            </a:r>
            <a:r>
              <a:rPr lang="de-CH" sz="2000" noProof="0" dirty="0" err="1"/>
              <a:t>Organic</a:t>
            </a:r>
            <a:r>
              <a:rPr lang="de-CH" sz="2000" noProof="0" dirty="0"/>
              <a:t> </a:t>
            </a:r>
            <a:r>
              <a:rPr lang="de-CH" sz="2000" noProof="0" dirty="0" err="1"/>
              <a:t>Agriculture</a:t>
            </a:r>
            <a:r>
              <a:rPr lang="de-CH" sz="2000" noProof="0" dirty="0"/>
              <a:t> FiBL</a:t>
            </a:r>
          </a:p>
          <a:p>
            <a:pPr algn="l">
              <a:lnSpc>
                <a:spcPct val="60000"/>
              </a:lnSpc>
            </a:pPr>
            <a:r>
              <a:rPr lang="de-CH" sz="2000" noProof="0" dirty="0"/>
              <a:t>info.suisse@fibl.org | </a:t>
            </a:r>
            <a:r>
              <a:rPr lang="de-CH" sz="2000" noProof="0" dirty="0" err="1"/>
              <a:t>www.fibl.org</a:t>
            </a:r>
            <a:endParaRPr lang="de-CH" sz="2000" spc="20" noProof="0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3BA7F37-53AE-324F-A201-9AD658A06E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8491" y="5900866"/>
            <a:ext cx="9429509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pc="20" dirty="0"/>
              <a:t>Event, </a:t>
            </a:r>
            <a:r>
              <a:rPr lang="de-CH" spc="20" dirty="0" err="1"/>
              <a:t>date</a:t>
            </a:r>
            <a:r>
              <a:rPr lang="de-CH" spc="20" dirty="0"/>
              <a:t>, </a:t>
            </a:r>
            <a:r>
              <a:rPr lang="de-CH" spc="20" dirty="0" err="1"/>
              <a:t>presenter</a:t>
            </a:r>
            <a:r>
              <a:rPr lang="de-CH" spc="20" dirty="0"/>
              <a:t>, etc.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1672111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1672111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1672111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1672111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634" y="404813"/>
            <a:ext cx="10544732" cy="629700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4918" y="1638000"/>
            <a:ext cx="10562167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Erste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8015817" y="6219700"/>
            <a:ext cx="231458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10 February 2025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30400" y="6219700"/>
            <a:ext cx="1056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60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1" y="228600"/>
            <a:ext cx="11002433" cy="698500"/>
          </a:xfrm>
        </p:spPr>
        <p:txBody>
          <a:bodyPr lIns="0" tIns="0"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6278033" y="1484314"/>
            <a:ext cx="5317067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Title Slide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DBFF-EB18-DD4C-A88E-ECF19E5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491" y="3203558"/>
            <a:ext cx="9429509" cy="928898"/>
          </a:xfrm>
        </p:spPr>
        <p:txBody>
          <a:bodyPr anchor="t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2E77-49F3-F844-B0A1-2018032B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1" y="4132456"/>
            <a:ext cx="9429509" cy="197897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54339-8DB6-654D-B850-1C2EB50816E9}"/>
              </a:ext>
            </a:extLst>
          </p:cNvPr>
          <p:cNvSpPr/>
          <p:nvPr userDrawn="1"/>
        </p:nvSpPr>
        <p:spPr>
          <a:xfrm>
            <a:off x="682906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926437-441C-6A4C-8E7F-D4F733895F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8445" y="658503"/>
            <a:ext cx="3676214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Picture Placeholder 41">
            <a:extLst>
              <a:ext uri="{FF2B5EF4-FFF2-40B4-BE49-F238E27FC236}">
                <a16:creationId xmlns:a16="http://schemas.microsoft.com/office/drawing/2014/main" id="{DAB84D41-7F32-AB48-8430-E84FCA693C9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46024" y="658503"/>
            <a:ext cx="2488558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5" name="Picture Placeholder 41">
            <a:extLst>
              <a:ext uri="{FF2B5EF4-FFF2-40B4-BE49-F238E27FC236}">
                <a16:creationId xmlns:a16="http://schemas.microsoft.com/office/drawing/2014/main" id="{2F5C97B4-E074-9341-B421-D166DB7918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30537" y="658503"/>
            <a:ext cx="3619769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1">
            <a:extLst>
              <a:ext uri="{FF2B5EF4-FFF2-40B4-BE49-F238E27FC236}">
                <a16:creationId xmlns:a16="http://schemas.microsoft.com/office/drawing/2014/main" id="{FB4A9AA5-42E0-8949-940F-8566814247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41837" y="658503"/>
            <a:ext cx="2478660" cy="2195291"/>
          </a:xfr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EEA2A6-4ECA-B14F-9615-5A5E999B9F55}"/>
              </a:ext>
            </a:extLst>
          </p:cNvPr>
          <p:cNvSpPr/>
          <p:nvPr userDrawn="1"/>
        </p:nvSpPr>
        <p:spPr>
          <a:xfrm>
            <a:off x="10596341" y="6111433"/>
            <a:ext cx="1192193" cy="555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8"/>
            <a:ext cx="4888727" cy="939193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50741"/>
            <a:ext cx="4880788" cy="414825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1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6AD6AF-1A38-9E48-9EEC-988BE783A6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7414" y="0"/>
            <a:ext cx="611458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BD3-CDA9-D54A-9EC1-F19C7A68503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811547"/>
            <a:ext cx="4888727" cy="167731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 long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FA9F99-5AC8-A144-A933-316366D93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8865"/>
            <a:ext cx="4880788" cy="341013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85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L Dept Highlight w/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57AD5B-8FFD-2F47-86EF-E787843401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C0D80-4267-2345-B483-000A4DABD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750977"/>
            <a:ext cx="12192000" cy="1177723"/>
          </a:xfrm>
          <a:prstGeom prst="rect">
            <a:avLst/>
          </a:prstGeom>
          <a:solidFill>
            <a:srgbClr val="D0DFE8"/>
          </a:solidFill>
          <a:ln>
            <a:noFill/>
          </a:ln>
        </p:spPr>
        <p:txBody>
          <a:bodyPr wrap="none" lIns="180000" tIns="180000" rIns="180000" bIns="180000" anchor="t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enter tag content</a:t>
            </a:r>
          </a:p>
        </p:txBody>
      </p:sp>
    </p:spTree>
    <p:extLst>
      <p:ext uri="{BB962C8B-B14F-4D97-AF65-F5344CB8AC3E}">
        <p14:creationId xmlns:p14="http://schemas.microsoft.com/office/powerpoint/2010/main" val="422733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iB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2810-4AD9-DB4A-A0C1-1FE4B020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EA6A1-549B-2D4C-93C0-0B27DBC9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iB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F274-1116-1843-9470-F9851C3B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7EC34-15C8-F347-B8F9-75CC7D267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75BE-F339-5B46-B568-BB31BC9B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1983-5160-894A-A7DC-90E53CED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6D0B2-5790-8E47-8F8D-58A1593A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iB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0F81-41B8-794D-AEE5-48EAF706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7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B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C6166-3E98-734B-87E5-01BB2DE3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34C2A-1B9D-D24D-944D-3E121E23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Modifier les styles de texte du maître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  <a:p>
            <a:pPr lvl="3"/>
            <a:r>
              <a:rPr lang="en-US" dirty="0"/>
              <a:t>Quatrième niveau</a:t>
            </a:r>
          </a:p>
          <a:p>
            <a:pPr lvl="4"/>
            <a:r>
              <a:rPr lang="en-US" dirty="0"/>
              <a:t>Cinquième niveau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8503F-D017-E844-9556-B8A1AC9A77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2924" y="6223021"/>
            <a:ext cx="851704" cy="354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251EE5-A475-234B-AA8A-FC4E32A15543}"/>
              </a:ext>
            </a:extLst>
          </p:cNvPr>
          <p:cNvSpPr txBox="1"/>
          <p:nvPr userDrawn="1"/>
        </p:nvSpPr>
        <p:spPr>
          <a:xfrm>
            <a:off x="11168493" y="632240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13BC0C1-3B21-8A41-9948-8480536BE542}" type="slidenum">
              <a:rPr lang="en-US" sz="1800" b="0" smtClean="0"/>
              <a:t>‹Nr.›</a:t>
            </a:fld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503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7" r:id="rId5"/>
    <p:sldLayoutId id="2147483650" r:id="rId6"/>
    <p:sldLayoutId id="2147483653" r:id="rId7"/>
    <p:sldLayoutId id="2147483654" r:id="rId8"/>
    <p:sldLayoutId id="2147483655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ganic-world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statistics.fibl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s.fibl.org/" TargetMode="External"/><Relationship Id="rId2" Type="http://schemas.openxmlformats.org/officeDocument/2006/relationships/hyperlink" Target="mailto:helga.willer@fibl.or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bl.org/" TargetMode="External"/><Relationship Id="rId13" Type="http://schemas.openxmlformats.org/officeDocument/2006/relationships/hyperlink" Target="https://twitter.com/fiblor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hyperlink" Target="https://www.fibl.org/en/index.html" TargetMode="External"/><Relationship Id="rId2" Type="http://schemas.openxmlformats.org/officeDocument/2006/relationships/hyperlink" Target="https://www.youtube.com/user/fiblfil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company/fibl-en" TargetMode="External"/><Relationship Id="rId11" Type="http://schemas.openxmlformats.org/officeDocument/2006/relationships/hyperlink" Target="http://www.bioaktuell.ch/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hyperlink" Target="https://www.facebook.com/FiBLaktuell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s://www.facebook.com/FiBL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45EE8A0E-DF48-024B-9A88-F711A0C1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258" y="4111173"/>
            <a:ext cx="9835909" cy="928898"/>
          </a:xfrm>
        </p:spPr>
        <p:txBody>
          <a:bodyPr>
            <a:noAutofit/>
          </a:bodyPr>
          <a:lstStyle/>
          <a:p>
            <a:r>
              <a:rPr lang="en-GB" dirty="0"/>
              <a:t>L'agriculture biologique dans le monde </a:t>
            </a:r>
            <a:r>
              <a:rPr lang="cs-CZ" dirty="0"/>
              <a:t>en 2023: </a:t>
            </a:r>
            <a:br>
              <a:rPr lang="en-GB" dirty="0"/>
            </a:br>
            <a:r>
              <a:rPr lang="en-GB" dirty="0" err="1"/>
              <a:t>Infographies</a:t>
            </a:r>
            <a:br>
              <a:rPr lang="en-GB" dirty="0"/>
            </a:br>
            <a:endParaRPr lang="en-GB" sz="2800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98FE71A9-53C0-454A-AEB3-ED65B591A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GB" dirty="0"/>
              <a:t>Jan Trávníček</a:t>
            </a:r>
            <a:r>
              <a:rPr lang="cs-CZ" dirty="0"/>
              <a:t>, </a:t>
            </a:r>
            <a:r>
              <a:rPr lang="de-CH" dirty="0"/>
              <a:t>Bernhard Schlatter et Helga Willer</a:t>
            </a:r>
            <a:endParaRPr lang="en-GB" dirty="0"/>
          </a:p>
        </p:txBody>
      </p:sp>
      <p:pic>
        <p:nvPicPr>
          <p:cNvPr id="49" name="Grafik 14">
            <a:extLst>
              <a:ext uri="{FF2B5EF4-FFF2-40B4-BE49-F238E27FC236}">
                <a16:creationId xmlns:a16="http://schemas.microsoft.com/office/drawing/2014/main" id="{D2843BBB-02E7-1E48-B2D4-5A25CCF9162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5" y="1672111"/>
            <a:ext cx="3676214" cy="2195291"/>
          </a:xfrm>
          <a:prstGeom prst="rect">
            <a:avLst/>
          </a:prstGeom>
        </p:spPr>
      </p:pic>
      <p:pic>
        <p:nvPicPr>
          <p:cNvPr id="56" name="Grafik 16">
            <a:extLst>
              <a:ext uri="{FF2B5EF4-FFF2-40B4-BE49-F238E27FC236}">
                <a16:creationId xmlns:a16="http://schemas.microsoft.com/office/drawing/2014/main" id="{08599FA9-2452-484B-B0FA-40683C67FC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024" y="1672111"/>
            <a:ext cx="2488558" cy="2195291"/>
          </a:xfrm>
          <a:prstGeom prst="rect">
            <a:avLst/>
          </a:prstGeo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6B236FDC-C19C-3341-A104-A37DA4597C3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537" y="1672111"/>
            <a:ext cx="3619769" cy="2195291"/>
          </a:xfrm>
        </p:spPr>
      </p:pic>
      <p:pic>
        <p:nvPicPr>
          <p:cNvPr id="58" name="Grafik 15">
            <a:extLst>
              <a:ext uri="{FF2B5EF4-FFF2-40B4-BE49-F238E27FC236}">
                <a16:creationId xmlns:a16="http://schemas.microsoft.com/office/drawing/2014/main" id="{0DF6BE28-D9BF-0444-9713-F7AC3EE48CF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1238491" y="6579036"/>
            <a:ext cx="7911014" cy="21056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dirty="0"/>
              <a:t>© FiBL, </a:t>
            </a:r>
            <a:r>
              <a:rPr lang="en-GB" altLang="de-DE" dirty="0" err="1"/>
              <a:t>février</a:t>
            </a:r>
            <a:r>
              <a:rPr lang="en-GB" altLang="de-DE" dirty="0"/>
              <a:t> </a:t>
            </a:r>
            <a:r>
              <a:rPr lang="cs-CZ" altLang="de-DE" dirty="0"/>
              <a:t>2025</a:t>
            </a:r>
            <a:r>
              <a:rPr lang="en-GB" alt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73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2715B75-752F-4343-9E77-9788C2762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34" y="79007"/>
            <a:ext cx="9035192" cy="6908934"/>
          </a:xfrm>
        </p:spPr>
      </p:pic>
    </p:spTree>
    <p:extLst>
      <p:ext uri="{BB962C8B-B14F-4D97-AF65-F5344CB8AC3E}">
        <p14:creationId xmlns:p14="http://schemas.microsoft.com/office/powerpoint/2010/main" val="376028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DEDF9BC-BE1F-4DE0-A471-C14E2FDF7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469"/>
            <a:ext cx="8747653" cy="6689062"/>
          </a:xfrm>
        </p:spPr>
      </p:pic>
    </p:spTree>
    <p:extLst>
      <p:ext uri="{BB962C8B-B14F-4D97-AF65-F5344CB8AC3E}">
        <p14:creationId xmlns:p14="http://schemas.microsoft.com/office/powerpoint/2010/main" val="28040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6" y="163"/>
            <a:ext cx="8944615" cy="6839672"/>
          </a:xfrm>
        </p:spPr>
      </p:pic>
    </p:spTree>
    <p:extLst>
      <p:ext uri="{BB962C8B-B14F-4D97-AF65-F5344CB8AC3E}">
        <p14:creationId xmlns:p14="http://schemas.microsoft.com/office/powerpoint/2010/main" val="21172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B1C4AF3-6D03-4DC5-9191-D9CB9408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4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60B49D-9908-4F57-9452-A05C91C52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1" y="0"/>
            <a:ext cx="896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2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altLang="en-US" dirty="0"/>
              <a:t>Le monde de l'</a:t>
            </a:r>
            <a:r>
              <a:rPr lang="de-CH" altLang="en-US" dirty="0" err="1"/>
              <a:t>agriculture </a:t>
            </a:r>
            <a:r>
              <a:rPr lang="de-CH" altLang="en-US" dirty="0"/>
              <a:t>biologique </a:t>
            </a:r>
            <a:r>
              <a:rPr lang="cs-CZ" altLang="en-US" dirty="0"/>
              <a:t>en 2025</a:t>
            </a:r>
            <a:endParaRPr lang="de-CH" alt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1" y="1484314"/>
            <a:ext cx="6769369" cy="4681537"/>
          </a:xfrm>
        </p:spPr>
        <p:txBody>
          <a:bodyPr>
            <a:normAutofit/>
          </a:bodyPr>
          <a:lstStyle/>
          <a:p>
            <a:r>
              <a:rPr lang="de-CH" sz="2400" dirty="0" err="1"/>
              <a:t>L'édition</a:t>
            </a:r>
            <a:r>
              <a:rPr lang="de-CH" sz="2400" dirty="0"/>
              <a:t> </a:t>
            </a:r>
            <a:r>
              <a:rPr lang="cs-CZ" sz="2400" dirty="0"/>
              <a:t>26</a:t>
            </a:r>
            <a:r>
              <a:rPr lang="cs-CZ" sz="2400" baseline="30000" dirty="0"/>
              <a:t>th</a:t>
            </a:r>
            <a:r>
              <a:rPr lang="de-CH" sz="2400" dirty="0"/>
              <a:t> de "The World of Organic Agriculture", a été </a:t>
            </a:r>
            <a:r>
              <a:rPr lang="de-CH" sz="2400" dirty="0" err="1"/>
              <a:t>publiée</a:t>
            </a:r>
            <a:r>
              <a:rPr lang="de-CH" sz="2400" dirty="0"/>
              <a:t> par le FiBL et IFOAM - Organics International en </a:t>
            </a:r>
            <a:r>
              <a:rPr lang="de-CH" sz="2400" dirty="0" err="1"/>
              <a:t>février</a:t>
            </a:r>
            <a:r>
              <a:rPr lang="de-CH" sz="2400" dirty="0"/>
              <a:t> </a:t>
            </a:r>
            <a:r>
              <a:rPr lang="cs-CZ" sz="2400" dirty="0"/>
              <a:t>2025</a:t>
            </a:r>
            <a:r>
              <a:rPr lang="de-CH" sz="2400" dirty="0"/>
              <a:t>.</a:t>
            </a:r>
          </a:p>
          <a:p>
            <a:r>
              <a:rPr lang="de-CH" sz="2400" dirty="0" err="1"/>
              <a:t>Tableaux de </a:t>
            </a:r>
            <a:r>
              <a:rPr lang="de-CH" sz="2400" dirty="0"/>
              <a:t>données</a:t>
            </a:r>
          </a:p>
          <a:p>
            <a:r>
              <a:rPr lang="de-CH" sz="2400" dirty="0" err="1"/>
              <a:t>Rapports par </a:t>
            </a:r>
            <a:r>
              <a:rPr lang="de-CH" sz="2400" dirty="0"/>
              <a:t>pays et par </a:t>
            </a:r>
            <a:r>
              <a:rPr lang="de-CH" sz="2400" dirty="0" err="1"/>
              <a:t>continent</a:t>
            </a:r>
            <a:endParaRPr lang="de-CH" sz="2400" dirty="0"/>
          </a:p>
          <a:p>
            <a:r>
              <a:rPr lang="de-CH" sz="2400" dirty="0" err="1"/>
              <a:t>Marchés</a:t>
            </a:r>
            <a:r>
              <a:rPr lang="de-CH" sz="2400" dirty="0"/>
              <a:t>, </a:t>
            </a:r>
            <a:r>
              <a:rPr lang="de-CH" sz="2400" dirty="0" err="1"/>
              <a:t>normes</a:t>
            </a:r>
            <a:r>
              <a:rPr lang="de-CH" sz="2400" dirty="0"/>
              <a:t>, soutien </a:t>
            </a:r>
            <a:r>
              <a:rPr lang="de-CH" sz="2400" dirty="0" err="1"/>
              <a:t>politique</a:t>
            </a:r>
          </a:p>
          <a:p>
            <a:r>
              <a:rPr lang="de-CH" sz="2400" dirty="0"/>
              <a:t>Le livre </a:t>
            </a:r>
            <a:r>
              <a:rPr lang="de-CH" sz="2400" dirty="0" err="1"/>
              <a:t>peut</a:t>
            </a:r>
            <a:r>
              <a:rPr lang="de-CH" sz="2400" dirty="0"/>
              <a:t> </a:t>
            </a:r>
            <a:r>
              <a:rPr lang="de-CH" sz="2400" dirty="0" err="1"/>
              <a:t>être</a:t>
            </a:r>
            <a:r>
              <a:rPr lang="de-CH" sz="2400" dirty="0"/>
              <a:t> </a:t>
            </a:r>
            <a:r>
              <a:rPr lang="de-CH" sz="2400" dirty="0" err="1"/>
              <a:t>téléchargé</a:t>
            </a:r>
            <a:r>
              <a:rPr lang="de-CH" sz="2400" dirty="0"/>
              <a:t> à </a:t>
            </a:r>
            <a:r>
              <a:rPr lang="de-CH" sz="2400" dirty="0" err="1"/>
              <a:t>l'adresse</a:t>
            </a:r>
            <a:r>
              <a:rPr lang="de-CH" sz="2400" dirty="0"/>
              <a:t> </a:t>
            </a:r>
            <a:r>
              <a:rPr lang="de-CH" sz="2400" dirty="0" err="1"/>
              <a:t>suivante</a:t>
            </a:r>
            <a:r>
              <a:rPr lang="cs-CZ" sz="2400" dirty="0"/>
              <a:t> (article 1797): https://www.fibl.org/en/shop-en. </a:t>
            </a:r>
            <a:br>
              <a:rPr lang="de-CH" sz="2400" dirty="0"/>
            </a:br>
            <a:endParaRPr lang="de-CH" sz="2400" dirty="0"/>
          </a:p>
          <a:p>
            <a:r>
              <a:rPr lang="de-CH" altLang="en-US" sz="2400" dirty="0">
                <a:hlinkClick r:id="rId3"/>
              </a:rPr>
              <a:t>www.organic-world.net</a:t>
            </a:r>
            <a:endParaRPr lang="de-CH" altLang="en-US" sz="2400" dirty="0"/>
          </a:p>
          <a:p>
            <a:r>
              <a:rPr lang="de-CH" altLang="en-US" sz="2400" dirty="0">
                <a:hlinkClick r:id="rId4"/>
              </a:rPr>
              <a:t>https://statistics.fibl.org </a:t>
            </a:r>
          </a:p>
          <a:p>
            <a:endParaRPr lang="de-CH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623" y="1379325"/>
            <a:ext cx="2968726" cy="39788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07B5228-DF21-44F1-A837-982B093960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1" y="6258616"/>
            <a:ext cx="628649" cy="3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94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05B3-848B-D84F-B838-AA9DCE90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DD01-D6BD-724A-92D2-0B6B5F0F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2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Helga Willer</a:t>
            </a:r>
            <a:br>
              <a:rPr lang="en-GB" dirty="0"/>
            </a:br>
            <a:r>
              <a:rPr lang="en-GB" dirty="0"/>
              <a:t>Institut de recherche en agriculture biologique FiBL</a:t>
            </a:r>
            <a:br>
              <a:rPr lang="en-GB" dirty="0"/>
            </a:br>
            <a:r>
              <a:rPr lang="en-GB" dirty="0"/>
              <a:t>Ackerstrasse 113, Boîte 219</a:t>
            </a:r>
            <a:br>
              <a:rPr lang="en-GB" dirty="0"/>
            </a:br>
            <a:r>
              <a:rPr lang="en-GB" dirty="0"/>
              <a:t>5070 Frick</a:t>
            </a:r>
            <a:br>
              <a:rPr lang="en-GB" dirty="0"/>
            </a:br>
            <a:r>
              <a:rPr lang="en-GB" dirty="0"/>
              <a:t>Suisse</a:t>
            </a:r>
          </a:p>
          <a:p>
            <a:pPr marL="0" indent="0">
              <a:lnSpc>
                <a:spcPct val="20000"/>
              </a:lnSpc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Téléphone +41 62 865 72 72</a:t>
            </a:r>
            <a:br>
              <a:rPr lang="en-GB" dirty="0"/>
            </a:br>
            <a:r>
              <a:rPr lang="en-GB" dirty="0"/>
              <a:t>Téléphone +41 62 865 72 07 (direct)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info.suisse@fibl.org, helga.willer@fibl.org </a:t>
            </a:r>
            <a:br>
              <a:rPr lang="en-GB" dirty="0"/>
            </a:br>
            <a:r>
              <a:rPr lang="en-GB" dirty="0"/>
              <a:t>www.fibl.org, </a:t>
            </a:r>
            <a:r>
              <a:rPr lang="en-GB" dirty="0">
                <a:hlinkClick r:id="rId3"/>
              </a:rPr>
              <a:t>www.organic-world.net, https://statistics.fibl.org </a:t>
            </a:r>
          </a:p>
        </p:txBody>
      </p:sp>
    </p:spTree>
    <p:extLst>
      <p:ext uri="{BB962C8B-B14F-4D97-AF65-F5344CB8AC3E}">
        <p14:creationId xmlns:p14="http://schemas.microsoft.com/office/powerpoint/2010/main" val="387534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498B-A81A-A549-A0AF-AFC6713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FiBL </a:t>
            </a:r>
            <a:r>
              <a:rPr lang="en-US" sz="2800" dirty="0"/>
              <a:t>en ligne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B65460-3444-D64C-A9D0-D05F7A7A498E}"/>
              </a:ext>
            </a:extLst>
          </p:cNvPr>
          <p:cNvGrpSpPr/>
          <p:nvPr/>
        </p:nvGrpSpPr>
        <p:grpSpPr>
          <a:xfrm>
            <a:off x="838200" y="1810702"/>
            <a:ext cx="8532809" cy="3554578"/>
            <a:chOff x="599603" y="1495209"/>
            <a:chExt cx="8532809" cy="35545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46367B-105D-2A4C-A47D-DE6F0FC37727}"/>
                </a:ext>
              </a:extLst>
            </p:cNvPr>
            <p:cNvGrpSpPr/>
            <p:nvPr/>
          </p:nvGrpSpPr>
          <p:grpSpPr>
            <a:xfrm>
              <a:off x="599603" y="1495209"/>
              <a:ext cx="8532809" cy="3554578"/>
              <a:chOff x="599603" y="1495209"/>
              <a:chExt cx="8532809" cy="3554578"/>
            </a:xfrm>
          </p:grpSpPr>
          <p:pic>
            <p:nvPicPr>
              <p:cNvPr id="20" name="Grafik 5">
                <a:hlinkClick r:id="rId2"/>
                <a:extLst>
                  <a:ext uri="{FF2B5EF4-FFF2-40B4-BE49-F238E27FC236}">
                    <a16:creationId xmlns:a16="http://schemas.microsoft.com/office/drawing/2014/main" id="{77A406CC-FA12-E942-BC35-EF10AE3BC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93" y="3010178"/>
                <a:ext cx="630776" cy="630776"/>
              </a:xfrm>
              <a:prstGeom prst="rect">
                <a:avLst/>
              </a:prstGeom>
            </p:spPr>
          </p:pic>
          <p:pic>
            <p:nvPicPr>
              <p:cNvPr id="21" name="Picture 4" descr="https://lh3.googleusercontent.com/ZZPdzvlpK9r_Df9C3M7j1rNRi7hhHRvPhlklJ3lfi5jk86Jd1s0Y5wcQ1QgbVaAP5Q=w300">
                <a:hlinkClick r:id="rId4"/>
                <a:extLst>
                  <a:ext uri="{FF2B5EF4-FFF2-40B4-BE49-F238E27FC236}">
                    <a16:creationId xmlns:a16="http://schemas.microsoft.com/office/drawing/2014/main" id="{BEFA0C65-ECD6-624F-B7C4-AAD50C236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79" y="4419011"/>
                <a:ext cx="630776" cy="630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Grafik 8">
                <a:hlinkClick r:id="rId6"/>
                <a:extLst>
                  <a:ext uri="{FF2B5EF4-FFF2-40B4-BE49-F238E27FC236}">
                    <a16:creationId xmlns:a16="http://schemas.microsoft.com/office/drawing/2014/main" id="{7B144CD8-3729-4748-8029-E45ED7613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3809" y="4419011"/>
                <a:ext cx="630776" cy="630776"/>
              </a:xfrm>
              <a:prstGeom prst="rect">
                <a:avLst/>
              </a:prstGeom>
            </p:spPr>
          </p:pic>
          <p:grpSp>
            <p:nvGrpSpPr>
              <p:cNvPr id="23" name="Gruppieren 13">
                <a:extLst>
                  <a:ext uri="{FF2B5EF4-FFF2-40B4-BE49-F238E27FC236}">
                    <a16:creationId xmlns:a16="http://schemas.microsoft.com/office/drawing/2014/main" id="{EEB974EA-99FD-3846-8779-8E211DFB9FCB}"/>
                  </a:ext>
                </a:extLst>
              </p:cNvPr>
              <p:cNvGrpSpPr/>
              <p:nvPr/>
            </p:nvGrpSpPr>
            <p:grpSpPr>
              <a:xfrm>
                <a:off x="599603" y="1536612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2" name="Grafik 9" descr="Welt">
                  <a:hlinkClick r:id="rId8"/>
                  <a:extLst>
                    <a:ext uri="{FF2B5EF4-FFF2-40B4-BE49-F238E27FC236}">
                      <a16:creationId xmlns:a16="http://schemas.microsoft.com/office/drawing/2014/main" id="{F189B53A-52D6-404C-B51B-2FB9B18F2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3" name="Grafik 12" descr="Cursor">
                  <a:extLst>
                    <a:ext uri="{FF2B5EF4-FFF2-40B4-BE49-F238E27FC236}">
                      <a16:creationId xmlns:a16="http://schemas.microsoft.com/office/drawing/2014/main" id="{FE664DBD-DF5C-0249-B137-787BBBE61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uppieren 14">
                <a:extLst>
                  <a:ext uri="{FF2B5EF4-FFF2-40B4-BE49-F238E27FC236}">
                    <a16:creationId xmlns:a16="http://schemas.microsoft.com/office/drawing/2014/main" id="{6928F7D9-55EB-6A4E-90C3-A497A6AE3DD9}"/>
                  </a:ext>
                </a:extLst>
              </p:cNvPr>
              <p:cNvGrpSpPr/>
              <p:nvPr/>
            </p:nvGrpSpPr>
            <p:grpSpPr>
              <a:xfrm>
                <a:off x="4301997" y="1495209"/>
                <a:ext cx="997206" cy="997206"/>
                <a:chOff x="4114800" y="2971800"/>
                <a:chExt cx="997206" cy="997206"/>
              </a:xfrm>
            </p:grpSpPr>
            <p:pic>
              <p:nvPicPr>
                <p:cNvPr id="30" name="Grafik 15" descr="Welt">
                  <a:hlinkClick r:id="rId11"/>
                  <a:extLst>
                    <a:ext uri="{FF2B5EF4-FFF2-40B4-BE49-F238E27FC236}">
                      <a16:creationId xmlns:a16="http://schemas.microsoft.com/office/drawing/2014/main" id="{DE3B2A9C-DDE8-334A-806A-B47F3883E0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fik 16" descr="Cursor">
                  <a:extLst>
                    <a:ext uri="{FF2B5EF4-FFF2-40B4-BE49-F238E27FC236}">
                      <a16:creationId xmlns:a16="http://schemas.microsoft.com/office/drawing/2014/main" id="{04AA1540-F745-2B47-89B3-D03203293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1578" y="3418578"/>
                  <a:ext cx="550428" cy="550428"/>
                </a:xfrm>
                <a:prstGeom prst="rect">
                  <a:avLst/>
                </a:prstGeom>
              </p:spPr>
            </p:pic>
          </p:grpSp>
          <p:sp>
            <p:nvSpPr>
              <p:cNvPr id="25" name="Textfeld 17">
                <a:extLst>
                  <a:ext uri="{FF2B5EF4-FFF2-40B4-BE49-F238E27FC236}">
                    <a16:creationId xmlns:a16="http://schemas.microsoft.com/office/drawing/2014/main" id="{CF4F0875-77CE-A447-8BA0-67707271D3C5}"/>
                  </a:ext>
                </a:extLst>
              </p:cNvPr>
              <p:cNvSpPr txBox="1"/>
              <p:nvPr/>
            </p:nvSpPr>
            <p:spPr>
              <a:xfrm>
                <a:off x="1679615" y="1796939"/>
                <a:ext cx="188949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2"/>
                  </a:rPr>
                  <a:t>www.fibl.org</a:t>
                </a:r>
                <a:endParaRPr lang="de-CH" sz="2600" dirty="0"/>
              </a:p>
            </p:txBody>
          </p:sp>
          <p:sp>
            <p:nvSpPr>
              <p:cNvPr id="26" name="Textfeld 19">
                <a:extLst>
                  <a:ext uri="{FF2B5EF4-FFF2-40B4-BE49-F238E27FC236}">
                    <a16:creationId xmlns:a16="http://schemas.microsoft.com/office/drawing/2014/main" id="{CE9D93A8-9476-9848-BD00-E61F4F9FAD25}"/>
                  </a:ext>
                </a:extLst>
              </p:cNvPr>
              <p:cNvSpPr txBox="1"/>
              <p:nvPr/>
            </p:nvSpPr>
            <p:spPr>
              <a:xfrm>
                <a:off x="1679615" y="3094732"/>
                <a:ext cx="106952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2"/>
                  </a:rPr>
                  <a:t>fiblfilm</a:t>
                </a:r>
                <a:endParaRPr lang="de-CH" sz="2600" dirty="0"/>
              </a:p>
            </p:txBody>
          </p:sp>
          <p:sp>
            <p:nvSpPr>
              <p:cNvPr id="27" name="Textfeld 20">
                <a:extLst>
                  <a:ext uri="{FF2B5EF4-FFF2-40B4-BE49-F238E27FC236}">
                    <a16:creationId xmlns:a16="http://schemas.microsoft.com/office/drawing/2014/main" id="{B9468D72-BAD8-634A-813E-C9EB201A3F19}"/>
                  </a:ext>
                </a:extLst>
              </p:cNvPr>
              <p:cNvSpPr txBox="1"/>
              <p:nvPr/>
            </p:nvSpPr>
            <p:spPr>
              <a:xfrm>
                <a:off x="5466600" y="3108381"/>
                <a:ext cx="13773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 err="1">
                    <a:hlinkClick r:id="rId13"/>
                  </a:rPr>
                  <a:t>@fiblorg</a:t>
                </a:r>
                <a:endParaRPr lang="de-CH" sz="2600" dirty="0"/>
              </a:p>
            </p:txBody>
          </p:sp>
          <p:sp>
            <p:nvSpPr>
              <p:cNvPr id="28" name="Textfeld 21">
                <a:extLst>
                  <a:ext uri="{FF2B5EF4-FFF2-40B4-BE49-F238E27FC236}">
                    <a16:creationId xmlns:a16="http://schemas.microsoft.com/office/drawing/2014/main" id="{758652D1-0FD8-F24F-80D0-A4F5C2F63A69}"/>
                  </a:ext>
                </a:extLst>
              </p:cNvPr>
              <p:cNvSpPr txBox="1"/>
              <p:nvPr/>
            </p:nvSpPr>
            <p:spPr>
              <a:xfrm>
                <a:off x="1679614" y="4503566"/>
                <a:ext cx="199125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4"/>
                  </a:rPr>
                  <a:t>@FiBLaktuell</a:t>
                </a:r>
                <a:endParaRPr lang="de-CH" sz="2600" dirty="0"/>
              </a:p>
            </p:txBody>
          </p:sp>
          <p:sp>
            <p:nvSpPr>
              <p:cNvPr id="29" name="Textfeld 22">
                <a:extLst>
                  <a:ext uri="{FF2B5EF4-FFF2-40B4-BE49-F238E27FC236}">
                    <a16:creationId xmlns:a16="http://schemas.microsoft.com/office/drawing/2014/main" id="{0397A37A-B18E-4D4F-9F36-55BAA3D4D527}"/>
                  </a:ext>
                </a:extLst>
              </p:cNvPr>
              <p:cNvSpPr txBox="1"/>
              <p:nvPr/>
            </p:nvSpPr>
            <p:spPr>
              <a:xfrm>
                <a:off x="5466600" y="4517213"/>
                <a:ext cx="36658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6"/>
                  </a:rPr>
                  <a:t>linkedin.</a:t>
                </a:r>
                <a:r>
                  <a:rPr lang="de-CH" sz="2600" dirty="0" err="1">
                    <a:hlinkClick r:id="rId6"/>
                  </a:rPr>
                  <a:t>com/company/fibl</a:t>
                </a:r>
                <a:endParaRPr lang="de-CH" sz="2600" dirty="0"/>
              </a:p>
            </p:txBody>
          </p:sp>
          <p:sp>
            <p:nvSpPr>
              <p:cNvPr id="37" name="Textfeld 17">
                <a:extLst>
                  <a:ext uri="{FF2B5EF4-FFF2-40B4-BE49-F238E27FC236}">
                    <a16:creationId xmlns:a16="http://schemas.microsoft.com/office/drawing/2014/main" id="{D0777A13-1FD0-2044-A887-2CE48194E5FE}"/>
                  </a:ext>
                </a:extLst>
              </p:cNvPr>
              <p:cNvSpPr txBox="1"/>
              <p:nvPr/>
            </p:nvSpPr>
            <p:spPr>
              <a:xfrm>
                <a:off x="5466600" y="1800792"/>
                <a:ext cx="26589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2600" dirty="0">
                    <a:hlinkClick r:id="rId11"/>
                  </a:rPr>
                  <a:t>www.bioaktuell.ch</a:t>
                </a:r>
                <a:endParaRPr lang="de-CH" sz="2600" dirty="0"/>
              </a:p>
            </p:txBody>
          </p:sp>
        </p:grpSp>
        <p:pic>
          <p:nvPicPr>
            <p:cNvPr id="34" name="Grafik 11">
              <a:hlinkClick r:id="rId13"/>
              <a:extLst>
                <a:ext uri="{FF2B5EF4-FFF2-40B4-BE49-F238E27FC236}">
                  <a16:creationId xmlns:a16="http://schemas.microsoft.com/office/drawing/2014/main" id="{8E1EE578-43AA-3446-BA47-5AF61078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33851" y="3013560"/>
              <a:ext cx="629848" cy="6298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149001481"/>
      </p:ext>
    </p:extLst>
  </p:cSld>
  <p:clrMapOvr>
    <a:masterClrMapping/>
  </p:clrMapOvr>
</p:sld>
</file>

<file path=ppt/theme/theme1.xml><?xml version="1.0" encoding="utf-8"?>
<a:theme xmlns:a="http://schemas.openxmlformats.org/drawingml/2006/main" name="FiBL Slide Master">
  <a:themeElements>
    <a:clrScheme name="FiBL Colors">
      <a:dk1>
        <a:srgbClr val="000000"/>
      </a:dk1>
      <a:lt1>
        <a:srgbClr val="FFFFFF"/>
      </a:lt1>
      <a:dk2>
        <a:srgbClr val="9ABFD4"/>
      </a:dk2>
      <a:lt2>
        <a:srgbClr val="FEFFFF"/>
      </a:lt2>
      <a:accent1>
        <a:srgbClr val="2F6C86"/>
      </a:accent1>
      <a:accent2>
        <a:srgbClr val="CE8628"/>
      </a:accent2>
      <a:accent3>
        <a:srgbClr val="8D66A3"/>
      </a:accent3>
      <a:accent4>
        <a:srgbClr val="75AF41"/>
      </a:accent4>
      <a:accent5>
        <a:srgbClr val="D7B600"/>
      </a:accent5>
      <a:accent6>
        <a:srgbClr val="E84E28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3866447ef4b274d91ae53c0e04d000d7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98267f331064875f993f9785cd354c41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  <xsd:enumeration value="Vertrag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Props1.xml><?xml version="1.0" encoding="utf-8"?>
<ds:datastoreItem xmlns:ds="http://schemas.openxmlformats.org/officeDocument/2006/customXml" ds:itemID="{BC0A4870-0F19-497A-A7B4-C3109C528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681434-57E7-4CCF-9198-64284A5FD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1B3832-62FB-4AA6-AE0F-C1005DBE3406}">
  <ds:schemaRefs>
    <ds:schemaRef ds:uri="http://purl.org/dc/elements/1.1/"/>
    <ds:schemaRef ds:uri="http://schemas.microsoft.com/sharepoint/v3"/>
    <ds:schemaRef ds:uri="dd18740c-b141-4d05-9751-e9f3dcf7e76f"/>
    <ds:schemaRef ds:uri="http://schemas.microsoft.com/office/infopath/2007/PartnerControls"/>
    <ds:schemaRef ds:uri="http://schemas.openxmlformats.org/package/2006/metadata/core-properties"/>
    <ds:schemaRef ds:uri="926ccd4c-651f-4ccc-af87-3950eef9fdad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Breitbild</PresentationFormat>
  <Paragraphs>24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Gill Sans MT</vt:lpstr>
      <vt:lpstr>Times New Roman</vt:lpstr>
      <vt:lpstr>FiBL Slide Master</vt:lpstr>
      <vt:lpstr>L'agriculture biologique dans le monde en 2023:  Infographies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Le monde de l'agriculture biologique en 2025</vt:lpstr>
      <vt:lpstr>Contact</vt:lpstr>
      <vt:lpstr>FiBL en ligne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master FiBL English</dc:title>
  <dc:creator>Riedi Kurt</dc:creator>
  <cp:keywords>, docId:F3043FC2DAE5B834F4BAF7251A8D1D86</cp:keywords>
  <cp:lastModifiedBy>Willer Helga</cp:lastModifiedBy>
  <cp:revision>296</cp:revision>
  <dcterms:created xsi:type="dcterms:W3CDTF">2021-02-10T13:15:41Z</dcterms:created>
  <dcterms:modified xsi:type="dcterms:W3CDTF">2025-02-10T09:30:28Z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