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483" r:id="rId5"/>
    <p:sldId id="619" r:id="rId6"/>
    <p:sldId id="598" r:id="rId7"/>
    <p:sldId id="606" r:id="rId8"/>
    <p:sldId id="621" r:id="rId9"/>
    <p:sldId id="620" r:id="rId10"/>
    <p:sldId id="601" r:id="rId11"/>
    <p:sldId id="609" r:id="rId12"/>
    <p:sldId id="614" r:id="rId13"/>
    <p:sldId id="484" r:id="rId14"/>
    <p:sldId id="485" r:id="rId15"/>
    <p:sldId id="622" r:id="rId16"/>
    <p:sldId id="488" r:id="rId17"/>
    <p:sldId id="589" r:id="rId18"/>
    <p:sldId id="590" r:id="rId19"/>
    <p:sldId id="591" r:id="rId20"/>
    <p:sldId id="592" r:id="rId21"/>
    <p:sldId id="593" r:id="rId22"/>
    <p:sldId id="594" r:id="rId23"/>
    <p:sldId id="59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50F855F4-6B3D-734F-8ED9-E6A7F47D5A6B}">
          <p14:sldIdLst>
            <p14:sldId id="483"/>
          </p14:sldIdLst>
        </p14:section>
        <p14:section name="Content" id="{27C77642-E8FC-D04B-A600-8D79524F4638}">
          <p14:sldIdLst>
            <p14:sldId id="619"/>
            <p14:sldId id="598"/>
            <p14:sldId id="606"/>
            <p14:sldId id="621"/>
            <p14:sldId id="620"/>
            <p14:sldId id="601"/>
            <p14:sldId id="609"/>
            <p14:sldId id="614"/>
            <p14:sldId id="484"/>
            <p14:sldId id="485"/>
            <p14:sldId id="622"/>
            <p14:sldId id="488"/>
          </p14:sldIdLst>
        </p14:section>
        <p14:section name="Contacts" id="{A36A632A-72D9-C44B-BFEE-AABA4BC46D46}">
          <p14:sldIdLst>
            <p14:sldId id="589"/>
            <p14:sldId id="590"/>
            <p14:sldId id="591"/>
            <p14:sldId id="592"/>
            <p14:sldId id="593"/>
            <p14:sldId id="594"/>
            <p14:sldId id="59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midtke Knut" initials="SK" lastIdx="23" clrIdx="0">
    <p:extLst>
      <p:ext uri="{19B8F6BF-5375-455C-9EA6-DF929625EA0E}">
        <p15:presenceInfo xmlns:p15="http://schemas.microsoft.com/office/powerpoint/2012/main" userId="S-1-5-21-1635401191-1135830115-316617838-73315" providerId="AD"/>
      </p:ext>
    </p:extLst>
  </p:cmAuthor>
  <p:cmAuthor id="2" name="Keller Chigusa" initials="KC" lastIdx="30" clrIdx="1">
    <p:extLst>
      <p:ext uri="{19B8F6BF-5375-455C-9EA6-DF929625EA0E}">
        <p15:presenceInfo xmlns:p15="http://schemas.microsoft.com/office/powerpoint/2012/main" userId="S-1-5-21-1635401191-1135830115-316617838-73561" providerId="AD"/>
      </p:ext>
    </p:extLst>
  </p:cmAuthor>
  <p:cmAuthor id="3" name="Kalchofner Seraina" initials="KS" lastIdx="17" clrIdx="2">
    <p:extLst>
      <p:ext uri="{19B8F6BF-5375-455C-9EA6-DF929625EA0E}">
        <p15:presenceInfo xmlns:p15="http://schemas.microsoft.com/office/powerpoint/2012/main" userId="S-1-5-21-1635401191-1135830115-316617838-735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BFD4"/>
    <a:srgbClr val="D0DFE8"/>
    <a:srgbClr val="CE8628"/>
    <a:srgbClr val="DA7F59"/>
    <a:srgbClr val="B280A9"/>
    <a:srgbClr val="5FAA93"/>
    <a:srgbClr val="5EA9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87953" autoAdjust="0"/>
  </p:normalViewPr>
  <p:slideViewPr>
    <p:cSldViewPr snapToGrid="0" snapToObjects="1">
      <p:cViewPr varScale="1">
        <p:scale>
          <a:sx n="66" d="100"/>
          <a:sy n="66" d="100"/>
        </p:scale>
        <p:origin x="584" y="44"/>
      </p:cViewPr>
      <p:guideLst/>
    </p:cSldViewPr>
  </p:slideViewPr>
  <p:outlineViewPr>
    <p:cViewPr>
      <p:scale>
        <a:sx n="33" d="100"/>
        <a:sy n="33" d="100"/>
      </p:scale>
      <p:origin x="0" y="0"/>
    </p:cViewPr>
  </p:outlineViewPr>
  <p:notesTextViewPr>
    <p:cViewPr>
      <p:scale>
        <a:sx n="170" d="100"/>
        <a:sy n="170" d="100"/>
      </p:scale>
      <p:origin x="0" y="0"/>
    </p:cViewPr>
  </p:notesTextViewPr>
  <p:notesViewPr>
    <p:cSldViewPr snapToGrid="0" snapToObjects="1">
      <p:cViewPr varScale="1">
        <p:scale>
          <a:sx n="51" d="100"/>
          <a:sy n="51" d="100"/>
        </p:scale>
        <p:origin x="2692"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er Helga" userId="a98d4d94-8a0e-4f31-8940-40586e1b9c15" providerId="ADAL" clId="{87BD2D9F-9499-4574-AA6D-826F684CFF58}"/>
    <pc:docChg chg="custSel delSld modSld modSection">
      <pc:chgData name="Willer Helga" userId="a98d4d94-8a0e-4f31-8940-40586e1b9c15" providerId="ADAL" clId="{87BD2D9F-9499-4574-AA6D-826F684CFF58}" dt="2025-02-10T15:10:32.177" v="64" actId="2696"/>
      <pc:docMkLst>
        <pc:docMk/>
      </pc:docMkLst>
      <pc:sldChg chg="modSp">
        <pc:chgData name="Willer Helga" userId="a98d4d94-8a0e-4f31-8940-40586e1b9c15" providerId="ADAL" clId="{87BD2D9F-9499-4574-AA6D-826F684CFF58}" dt="2025-02-10T08:43:23.301" v="34" actId="20577"/>
        <pc:sldMkLst>
          <pc:docMk/>
          <pc:sldMk cId="2796979367" sldId="485"/>
        </pc:sldMkLst>
        <pc:spChg chg="mod">
          <ac:chgData name="Willer Helga" userId="a98d4d94-8a0e-4f31-8940-40586e1b9c15" providerId="ADAL" clId="{87BD2D9F-9499-4574-AA6D-826F684CFF58}" dt="2025-02-10T08:43:23.301" v="34" actId="20577"/>
          <ac:spMkLst>
            <pc:docMk/>
            <pc:sldMk cId="2796979367" sldId="485"/>
            <ac:spMk id="7171" creationId="{00000000-0000-0000-0000-000000000000}"/>
          </ac:spMkLst>
        </pc:spChg>
      </pc:sldChg>
      <pc:sldChg chg="modSp">
        <pc:chgData name="Willer Helga" userId="a98d4d94-8a0e-4f31-8940-40586e1b9c15" providerId="ADAL" clId="{87BD2D9F-9499-4574-AA6D-826F684CFF58}" dt="2025-02-10T09:25:57.384" v="63" actId="20577"/>
        <pc:sldMkLst>
          <pc:docMk/>
          <pc:sldMk cId="2681232142" sldId="488"/>
        </pc:sldMkLst>
        <pc:spChg chg="mod">
          <ac:chgData name="Willer Helga" userId="a98d4d94-8a0e-4f31-8940-40586e1b9c15" providerId="ADAL" clId="{87BD2D9F-9499-4574-AA6D-826F684CFF58}" dt="2025-02-10T09:25:57.384" v="63" actId="20577"/>
          <ac:spMkLst>
            <pc:docMk/>
            <pc:sldMk cId="2681232142" sldId="488"/>
            <ac:spMk id="2" creationId="{00000000-0000-0000-0000-000000000000}"/>
          </ac:spMkLst>
        </pc:spChg>
        <pc:spChg chg="mod">
          <ac:chgData name="Willer Helga" userId="a98d4d94-8a0e-4f31-8940-40586e1b9c15" providerId="ADAL" clId="{87BD2D9F-9499-4574-AA6D-826F684CFF58}" dt="2025-02-10T08:43:43.286" v="48" actId="20577"/>
          <ac:spMkLst>
            <pc:docMk/>
            <pc:sldMk cId="2681232142" sldId="488"/>
            <ac:spMk id="12290" creationId="{00000000-0000-0000-0000-000000000000}"/>
          </ac:spMkLst>
        </pc:spChg>
      </pc:sldChg>
      <pc:sldChg chg="addSp delSp modSp">
        <pc:chgData name="Willer Helga" userId="a98d4d94-8a0e-4f31-8940-40586e1b9c15" providerId="ADAL" clId="{87BD2D9F-9499-4574-AA6D-826F684CFF58}" dt="2025-02-10T08:37:47.531" v="4" actId="1076"/>
        <pc:sldMkLst>
          <pc:docMk/>
          <pc:sldMk cId="1635613711" sldId="598"/>
        </pc:sldMkLst>
        <pc:spChg chg="add del mod">
          <ac:chgData name="Willer Helga" userId="a98d4d94-8a0e-4f31-8940-40586e1b9c15" providerId="ADAL" clId="{87BD2D9F-9499-4574-AA6D-826F684CFF58}" dt="2025-02-10T08:37:39.420" v="1"/>
          <ac:spMkLst>
            <pc:docMk/>
            <pc:sldMk cId="1635613711" sldId="598"/>
            <ac:spMk id="3" creationId="{18970134-0AC1-411F-A27C-6D809C00688A}"/>
          </ac:spMkLst>
        </pc:spChg>
        <pc:picChg chg="del">
          <ac:chgData name="Willer Helga" userId="a98d4d94-8a0e-4f31-8940-40586e1b9c15" providerId="ADAL" clId="{87BD2D9F-9499-4574-AA6D-826F684CFF58}" dt="2025-02-10T08:37:38.711" v="0" actId="478"/>
          <ac:picMkLst>
            <pc:docMk/>
            <pc:sldMk cId="1635613711" sldId="598"/>
            <ac:picMk id="4" creationId="{00000000-0000-0000-0000-000000000000}"/>
          </ac:picMkLst>
        </pc:picChg>
        <pc:picChg chg="add mod">
          <ac:chgData name="Willer Helga" userId="a98d4d94-8a0e-4f31-8940-40586e1b9c15" providerId="ADAL" clId="{87BD2D9F-9499-4574-AA6D-826F684CFF58}" dt="2025-02-10T08:37:47.531" v="4" actId="1076"/>
          <ac:picMkLst>
            <pc:docMk/>
            <pc:sldMk cId="1635613711" sldId="598"/>
            <ac:picMk id="6" creationId="{8C21497A-FF0F-4780-B1B1-A6F90E9EF2AB}"/>
          </ac:picMkLst>
        </pc:picChg>
      </pc:sldChg>
      <pc:sldChg chg="addSp delSp modSp">
        <pc:chgData name="Willer Helga" userId="a98d4d94-8a0e-4f31-8940-40586e1b9c15" providerId="ADAL" clId="{87BD2D9F-9499-4574-AA6D-826F684CFF58}" dt="2025-02-10T08:41:14.375" v="24" actId="14100"/>
        <pc:sldMkLst>
          <pc:docMk/>
          <pc:sldMk cId="1006396203" sldId="601"/>
        </pc:sldMkLst>
        <pc:picChg chg="add mod">
          <ac:chgData name="Willer Helga" userId="a98d4d94-8a0e-4f31-8940-40586e1b9c15" providerId="ADAL" clId="{87BD2D9F-9499-4574-AA6D-826F684CFF58}" dt="2025-02-10T08:41:14.375" v="24" actId="14100"/>
          <ac:picMkLst>
            <pc:docMk/>
            <pc:sldMk cId="1006396203" sldId="601"/>
            <ac:picMk id="3" creationId="{61A0D734-EF9B-4E64-84C3-61E06110170B}"/>
          </ac:picMkLst>
        </pc:picChg>
        <pc:picChg chg="del">
          <ac:chgData name="Willer Helga" userId="a98d4d94-8a0e-4f31-8940-40586e1b9c15" providerId="ADAL" clId="{87BD2D9F-9499-4574-AA6D-826F684CFF58}" dt="2025-02-10T08:41:07.323" v="20" actId="478"/>
          <ac:picMkLst>
            <pc:docMk/>
            <pc:sldMk cId="1006396203" sldId="601"/>
            <ac:picMk id="4" creationId="{00000000-0000-0000-0000-000000000000}"/>
          </ac:picMkLst>
        </pc:picChg>
      </pc:sldChg>
      <pc:sldChg chg="addSp delSp modSp del">
        <pc:chgData name="Willer Helga" userId="a98d4d94-8a0e-4f31-8940-40586e1b9c15" providerId="ADAL" clId="{87BD2D9F-9499-4574-AA6D-826F684CFF58}" dt="2025-02-10T15:10:32.177" v="64" actId="2696"/>
        <pc:sldMkLst>
          <pc:docMk/>
          <pc:sldMk cId="2117261352" sldId="604"/>
        </pc:sldMkLst>
        <pc:picChg chg="add mod">
          <ac:chgData name="Willer Helga" userId="a98d4d94-8a0e-4f31-8940-40586e1b9c15" providerId="ADAL" clId="{87BD2D9F-9499-4574-AA6D-826F684CFF58}" dt="2025-02-10T08:40:49.558" v="19" actId="1076"/>
          <ac:picMkLst>
            <pc:docMk/>
            <pc:sldMk cId="2117261352" sldId="604"/>
            <ac:picMk id="3" creationId="{508BA910-EFCF-433F-A01D-BB7D0D834DF0}"/>
          </ac:picMkLst>
        </pc:picChg>
        <pc:picChg chg="del">
          <ac:chgData name="Willer Helga" userId="a98d4d94-8a0e-4f31-8940-40586e1b9c15" providerId="ADAL" clId="{87BD2D9F-9499-4574-AA6D-826F684CFF58}" dt="2025-02-10T08:40:39.363" v="15" actId="478"/>
          <ac:picMkLst>
            <pc:docMk/>
            <pc:sldMk cId="2117261352" sldId="604"/>
            <ac:picMk id="8" creationId="{00000000-0000-0000-0000-000000000000}"/>
          </ac:picMkLst>
        </pc:picChg>
      </pc:sldChg>
      <pc:sldChg chg="addSp delSp modSp">
        <pc:chgData name="Willer Helga" userId="a98d4d94-8a0e-4f31-8940-40586e1b9c15" providerId="ADAL" clId="{87BD2D9F-9499-4574-AA6D-826F684CFF58}" dt="2025-02-10T08:38:19.379" v="10" actId="14100"/>
        <pc:sldMkLst>
          <pc:docMk/>
          <pc:sldMk cId="2754248960" sldId="606"/>
        </pc:sldMkLst>
        <pc:spChg chg="add del mod">
          <ac:chgData name="Willer Helga" userId="a98d4d94-8a0e-4f31-8940-40586e1b9c15" providerId="ADAL" clId="{87BD2D9F-9499-4574-AA6D-826F684CFF58}" dt="2025-02-10T08:38:10.236" v="6"/>
          <ac:spMkLst>
            <pc:docMk/>
            <pc:sldMk cId="2754248960" sldId="606"/>
            <ac:spMk id="3" creationId="{6770EDFB-31C5-46CA-954E-B39F76E81E44}"/>
          </ac:spMkLst>
        </pc:spChg>
        <pc:picChg chg="del">
          <ac:chgData name="Willer Helga" userId="a98d4d94-8a0e-4f31-8940-40586e1b9c15" providerId="ADAL" clId="{87BD2D9F-9499-4574-AA6D-826F684CFF58}" dt="2025-02-10T08:38:09.623" v="5" actId="478"/>
          <ac:picMkLst>
            <pc:docMk/>
            <pc:sldMk cId="2754248960" sldId="606"/>
            <ac:picMk id="4" creationId="{00000000-0000-0000-0000-000000000000}"/>
          </ac:picMkLst>
        </pc:picChg>
        <pc:picChg chg="add mod">
          <ac:chgData name="Willer Helga" userId="a98d4d94-8a0e-4f31-8940-40586e1b9c15" providerId="ADAL" clId="{87BD2D9F-9499-4574-AA6D-826F684CFF58}" dt="2025-02-10T08:38:19.379" v="10" actId="14100"/>
          <ac:picMkLst>
            <pc:docMk/>
            <pc:sldMk cId="2754248960" sldId="606"/>
            <ac:picMk id="6" creationId="{314A04A1-F641-49DE-9943-260AB8599C57}"/>
          </ac:picMkLst>
        </pc:picChg>
      </pc:sldChg>
      <pc:sldChg chg="addSp delSp modSp">
        <pc:chgData name="Willer Helga" userId="a98d4d94-8a0e-4f31-8940-40586e1b9c15" providerId="ADAL" clId="{87BD2D9F-9499-4574-AA6D-826F684CFF58}" dt="2025-02-10T08:42:26.091" v="28" actId="1076"/>
        <pc:sldMkLst>
          <pc:docMk/>
          <pc:sldMk cId="1046089248" sldId="609"/>
        </pc:sldMkLst>
        <pc:picChg chg="del">
          <ac:chgData name="Willer Helga" userId="a98d4d94-8a0e-4f31-8940-40586e1b9c15" providerId="ADAL" clId="{87BD2D9F-9499-4574-AA6D-826F684CFF58}" dt="2025-02-10T08:42:21.358" v="25" actId="478"/>
          <ac:picMkLst>
            <pc:docMk/>
            <pc:sldMk cId="1046089248" sldId="609"/>
            <ac:picMk id="2" creationId="{00000000-0000-0000-0000-000000000000}"/>
          </ac:picMkLst>
        </pc:picChg>
        <pc:picChg chg="add mod">
          <ac:chgData name="Willer Helga" userId="a98d4d94-8a0e-4f31-8940-40586e1b9c15" providerId="ADAL" clId="{87BD2D9F-9499-4574-AA6D-826F684CFF58}" dt="2025-02-10T08:42:26.091" v="28" actId="1076"/>
          <ac:picMkLst>
            <pc:docMk/>
            <pc:sldMk cId="1046089248" sldId="609"/>
            <ac:picMk id="4" creationId="{ECEBC304-A8D6-41BE-96B3-B9294AD4F936}"/>
          </ac:picMkLst>
        </pc:picChg>
      </pc:sldChg>
      <pc:sldChg chg="del">
        <pc:chgData name="Willer Helga" userId="a98d4d94-8a0e-4f31-8940-40586e1b9c15" providerId="ADAL" clId="{87BD2D9F-9499-4574-AA6D-826F684CFF58}" dt="2025-02-10T08:40:17.370" v="14" actId="2696"/>
        <pc:sldMkLst>
          <pc:docMk/>
          <pc:sldMk cId="544500543" sldId="612"/>
        </pc:sldMkLst>
      </pc:sldChg>
      <pc:sldChg chg="addSp delSp modSp">
        <pc:chgData name="Willer Helga" userId="a98d4d94-8a0e-4f31-8940-40586e1b9c15" providerId="ADAL" clId="{87BD2D9F-9499-4574-AA6D-826F684CFF58}" dt="2025-02-10T08:42:58.532" v="31" actId="1076"/>
        <pc:sldMkLst>
          <pc:docMk/>
          <pc:sldMk cId="1679229192" sldId="614"/>
        </pc:sldMkLst>
        <pc:picChg chg="del">
          <ac:chgData name="Willer Helga" userId="a98d4d94-8a0e-4f31-8940-40586e1b9c15" providerId="ADAL" clId="{87BD2D9F-9499-4574-AA6D-826F684CFF58}" dt="2025-02-10T08:42:54.679" v="29" actId="478"/>
          <ac:picMkLst>
            <pc:docMk/>
            <pc:sldMk cId="1679229192" sldId="614"/>
            <ac:picMk id="2" creationId="{00000000-0000-0000-0000-000000000000}"/>
          </ac:picMkLst>
        </pc:picChg>
        <pc:picChg chg="add mod">
          <ac:chgData name="Willer Helga" userId="a98d4d94-8a0e-4f31-8940-40586e1b9c15" providerId="ADAL" clId="{87BD2D9F-9499-4574-AA6D-826F684CFF58}" dt="2025-02-10T08:42:58.532" v="31" actId="1076"/>
          <ac:picMkLst>
            <pc:docMk/>
            <pc:sldMk cId="1679229192" sldId="614"/>
            <ac:picMk id="4" creationId="{CA163F68-1E63-4633-93A8-F644D0AB3AAD}"/>
          </ac:picMkLst>
        </pc:picChg>
      </pc:sldChg>
      <pc:sldChg chg="addSp delSp modSp">
        <pc:chgData name="Willer Helga" userId="a98d4d94-8a0e-4f31-8940-40586e1b9c15" providerId="ADAL" clId="{87BD2D9F-9499-4574-AA6D-826F684CFF58}" dt="2025-02-10T08:40:06.064" v="13" actId="1076"/>
        <pc:sldMkLst>
          <pc:docMk/>
          <pc:sldMk cId="3568459738" sldId="621"/>
        </pc:sldMkLst>
        <pc:picChg chg="del">
          <ac:chgData name="Willer Helga" userId="a98d4d94-8a0e-4f31-8940-40586e1b9c15" providerId="ADAL" clId="{87BD2D9F-9499-4574-AA6D-826F684CFF58}" dt="2025-02-10T08:40:02.062" v="11" actId="478"/>
          <ac:picMkLst>
            <pc:docMk/>
            <pc:sldMk cId="3568459738" sldId="621"/>
            <ac:picMk id="2" creationId="{00000000-0000-0000-0000-000000000000}"/>
          </ac:picMkLst>
        </pc:picChg>
        <pc:picChg chg="add mod">
          <ac:chgData name="Willer Helga" userId="a98d4d94-8a0e-4f31-8940-40586e1b9c15" providerId="ADAL" clId="{87BD2D9F-9499-4574-AA6D-826F684CFF58}" dt="2025-02-10T08:40:06.064" v="13" actId="1076"/>
          <ac:picMkLst>
            <pc:docMk/>
            <pc:sldMk cId="3568459738" sldId="621"/>
            <ac:picMk id="4" creationId="{1213CAF6-55C0-4826-B33B-A00B20FD5D9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14DF50-E128-DD4D-9216-1D555D2B2E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E73D45D-0977-B94B-A510-AB881F7EFC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6C2096-F608-BC41-B354-F97475F8C6C3}" type="datetimeFigureOut">
              <a:rPr lang="en-US" smtClean="0"/>
              <a:t>2/10/2025</a:t>
            </a:fld>
            <a:endParaRPr lang="en-US"/>
          </a:p>
        </p:txBody>
      </p:sp>
      <p:sp>
        <p:nvSpPr>
          <p:cNvPr id="4" name="Footer Placeholder 3">
            <a:extLst>
              <a:ext uri="{FF2B5EF4-FFF2-40B4-BE49-F238E27FC236}">
                <a16:creationId xmlns:a16="http://schemas.microsoft.com/office/drawing/2014/main" id="{50308E38-6F86-534F-8D47-913A1B6AEA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CE4A49C-C1A0-9843-BE65-F3D21BBFCE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A238E7-292D-1E40-BE92-D4E3F92C1031}" type="slidenum">
              <a:rPr lang="en-US" smtClean="0"/>
              <a:t>‹Nr.›</a:t>
            </a:fld>
            <a:endParaRPr lang="en-US"/>
          </a:p>
        </p:txBody>
      </p:sp>
    </p:spTree>
    <p:extLst>
      <p:ext uri="{BB962C8B-B14F-4D97-AF65-F5344CB8AC3E}">
        <p14:creationId xmlns:p14="http://schemas.microsoft.com/office/powerpoint/2010/main" val="672120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39B61C-870F-C24D-AA23-5AF1F9363730}" type="datetimeFigureOut">
              <a:rPr lang="en-US" smtClean="0"/>
              <a:t>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Master-Textstile bearbeiten</a:t>
            </a:r>
          </a:p>
          <a:p>
            <a:pPr lvl="1"/>
            <a:r>
              <a:rPr lang="en-US"/>
              <a:t>Zweite Ebene</a:t>
            </a:r>
          </a:p>
          <a:p>
            <a:pPr lvl="2"/>
            <a:r>
              <a:rPr lang="en-US"/>
              <a:t>Dritte Ebene</a:t>
            </a:r>
          </a:p>
          <a:p>
            <a:pPr lvl="3"/>
            <a:r>
              <a:rPr lang="en-US"/>
              <a:t>Vierte Ebene</a:t>
            </a:r>
          </a:p>
          <a:p>
            <a:pPr lvl="4"/>
            <a:r>
              <a:rPr lang="en-US"/>
              <a:t>Fünfte Ebene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47C43B-4DA6-0243-8574-382468EBCECA}" type="slidenum">
              <a:rPr lang="en-US" smtClean="0"/>
              <a:t>‹Nr.›</a:t>
            </a:fld>
            <a:endParaRPr lang="en-US"/>
          </a:p>
        </p:txBody>
      </p:sp>
    </p:spTree>
    <p:extLst>
      <p:ext uri="{BB962C8B-B14F-4D97-AF65-F5344CB8AC3E}">
        <p14:creationId xmlns:p14="http://schemas.microsoft.com/office/powerpoint/2010/main" val="785883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47C43B-4DA6-0243-8574-382468EBCECA}" type="slidenum">
              <a:rPr lang="en-US" smtClean="0"/>
              <a:t>1</a:t>
            </a:fld>
            <a:endParaRPr lang="en-US"/>
          </a:p>
        </p:txBody>
      </p:sp>
    </p:spTree>
    <p:extLst>
      <p:ext uri="{BB962C8B-B14F-4D97-AF65-F5344CB8AC3E}">
        <p14:creationId xmlns:p14="http://schemas.microsoft.com/office/powerpoint/2010/main" val="2654764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txBox="1">
            <a:spLocks noGrp="1" noChangeArrowheads="1"/>
          </p:cNvSpPr>
          <p:nvPr/>
        </p:nvSpPr>
        <p:spPr bwMode="auto">
          <a:xfrm>
            <a:off x="2" y="1"/>
            <a:ext cx="3093671"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r>
              <a:rPr lang="de-CH" altLang="de-DE" b="0"/>
              <a:t>FiBL</a:t>
            </a:r>
          </a:p>
        </p:txBody>
      </p:sp>
      <p:sp>
        <p:nvSpPr>
          <p:cNvPr id="57347" name="Rectangle 3"/>
          <p:cNvSpPr txBox="1">
            <a:spLocks noGrp="1" noChangeArrowheads="1"/>
          </p:cNvSpPr>
          <p:nvPr/>
        </p:nvSpPr>
        <p:spPr bwMode="auto">
          <a:xfrm>
            <a:off x="3988988" y="1"/>
            <a:ext cx="3093670"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fld id="{AC7BCAC9-5CD2-4A3A-8BE1-7C5F805052AC}" type="datetime1">
              <a:rPr lang="de-CH" altLang="de-DE" b="0"/>
              <a:t>10.02.2025</a:t>
            </a:fld>
            <a:endParaRPr lang="de-CH" altLang="de-DE" b="0"/>
          </a:p>
        </p:txBody>
      </p:sp>
      <p:sp>
        <p:nvSpPr>
          <p:cNvPr id="57348" name="Rectangle 6"/>
          <p:cNvSpPr txBox="1">
            <a:spLocks noGrp="1" noChangeArrowheads="1"/>
          </p:cNvSpPr>
          <p:nvPr/>
        </p:nvSpPr>
        <p:spPr bwMode="auto">
          <a:xfrm>
            <a:off x="2" y="9730922"/>
            <a:ext cx="3093671" cy="47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nchor="b"/>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r>
              <a:rPr lang="de-CH" altLang="de-DE" b="0"/>
              <a:t>www.fibl.org</a:t>
            </a:r>
          </a:p>
        </p:txBody>
      </p:sp>
      <p:sp>
        <p:nvSpPr>
          <p:cNvPr id="57349" name="Rectangle 7"/>
          <p:cNvSpPr txBox="1">
            <a:spLocks noGrp="1" noChangeArrowheads="1"/>
          </p:cNvSpPr>
          <p:nvPr/>
        </p:nvSpPr>
        <p:spPr bwMode="auto">
          <a:xfrm>
            <a:off x="3988988" y="9730922"/>
            <a:ext cx="3093670" cy="47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nchor="b"/>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fld id="{63FAC3EE-9186-4F3B-80E2-6B5F747B646C}" type="slidenum">
              <a:rPr lang="de-CH" altLang="de-DE" b="0"/>
              <a:t>10</a:t>
            </a:fld>
            <a:endParaRPr lang="de-CH" altLang="de-DE" b="0"/>
          </a:p>
        </p:txBody>
      </p:sp>
      <p:sp>
        <p:nvSpPr>
          <p:cNvPr id="57350" name="Rectangle 2"/>
          <p:cNvSpPr>
            <a:spLocks noGrp="1" noRot="1" noChangeAspect="1" noChangeArrowheads="1" noTextEdit="1"/>
          </p:cNvSpPr>
          <p:nvPr>
            <p:ph type="sldImg"/>
          </p:nvPr>
        </p:nvSpPr>
        <p:spPr>
          <a:xfrm>
            <a:off x="180975" y="800100"/>
            <a:ext cx="6797675" cy="3824288"/>
          </a:xfrm>
          <a:ln/>
        </p:spPr>
      </p:sp>
      <p:sp>
        <p:nvSpPr>
          <p:cNvPr id="57351" name="Rectangle 3"/>
          <p:cNvSpPr>
            <a:spLocks noGrp="1" noChangeArrowheads="1"/>
          </p:cNvSpPr>
          <p:nvPr>
            <p:ph type="body" idx="1"/>
          </p:nvPr>
        </p:nvSpPr>
        <p:spPr>
          <a:xfrm>
            <a:off x="976861" y="4864643"/>
            <a:ext cx="5210480" cy="46283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itchFamily="18" charset="0"/>
            </a:endParaRPr>
          </a:p>
        </p:txBody>
      </p:sp>
    </p:spTree>
    <p:extLst>
      <p:ext uri="{BB962C8B-B14F-4D97-AF65-F5344CB8AC3E}">
        <p14:creationId xmlns:p14="http://schemas.microsoft.com/office/powerpoint/2010/main" val="58941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Times New Roman" pitchFamily="18" charset="0"/>
            </a:endParaRPr>
          </a:p>
        </p:txBody>
      </p:sp>
    </p:spTree>
    <p:extLst>
      <p:ext uri="{BB962C8B-B14F-4D97-AF65-F5344CB8AC3E}">
        <p14:creationId xmlns:p14="http://schemas.microsoft.com/office/powerpoint/2010/main" val="860281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836613" y="1033463"/>
            <a:ext cx="8815388" cy="4959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latin typeface="Times New Roman" pitchFamily="18" charset="0"/>
            </a:endParaRPr>
          </a:p>
        </p:txBody>
      </p:sp>
    </p:spTree>
    <p:extLst>
      <p:ext uri="{BB962C8B-B14F-4D97-AF65-F5344CB8AC3E}">
        <p14:creationId xmlns:p14="http://schemas.microsoft.com/office/powerpoint/2010/main" val="2015114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BL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DBFF-EB18-DD4C-A88E-ECF19E59DE91}"/>
              </a:ext>
            </a:extLst>
          </p:cNvPr>
          <p:cNvSpPr>
            <a:spLocks noGrp="1"/>
          </p:cNvSpPr>
          <p:nvPr>
            <p:ph type="ctrTitle"/>
          </p:nvPr>
        </p:nvSpPr>
        <p:spPr>
          <a:xfrm>
            <a:off x="1238491" y="4305780"/>
            <a:ext cx="9429509" cy="928898"/>
          </a:xfrm>
        </p:spPr>
        <p:txBody>
          <a:bodyPr anchor="t">
            <a:normAutofit/>
          </a:bodyPr>
          <a:lstStyle>
            <a:lvl1pPr algn="l">
              <a:defRPr sz="2800" b="1"/>
            </a:lvl1pPr>
          </a:lstStyle>
          <a:p>
            <a:r>
              <a:rPr lang="en-US" dirty="0"/>
              <a:t>Click to edit Master title style</a:t>
            </a:r>
          </a:p>
        </p:txBody>
      </p:sp>
      <p:sp>
        <p:nvSpPr>
          <p:cNvPr id="3" name="Subtitle 2">
            <a:extLst>
              <a:ext uri="{FF2B5EF4-FFF2-40B4-BE49-F238E27FC236}">
                <a16:creationId xmlns:a16="http://schemas.microsoft.com/office/drawing/2014/main" id="{8BD12E77-49F3-F844-B0A1-2018032B0078}"/>
              </a:ext>
            </a:extLst>
          </p:cNvPr>
          <p:cNvSpPr>
            <a:spLocks noGrp="1"/>
          </p:cNvSpPr>
          <p:nvPr>
            <p:ph type="subTitle" idx="1"/>
          </p:nvPr>
        </p:nvSpPr>
        <p:spPr>
          <a:xfrm>
            <a:off x="1238491" y="5283842"/>
            <a:ext cx="9429509" cy="597879"/>
          </a:xfrm>
        </p:spPr>
        <p:txBody>
          <a:bodyPr>
            <a:normAutofit/>
          </a:bodyPr>
          <a:lstStyle>
            <a:lvl1pPr marL="0" indent="0" algn="l">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Graphic 10">
            <a:extLst>
              <a:ext uri="{FF2B5EF4-FFF2-40B4-BE49-F238E27FC236}">
                <a16:creationId xmlns:a16="http://schemas.microsoft.com/office/drawing/2014/main" id="{55A50E0F-ED28-864E-B0A6-5D2754C7B8E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72924" y="520861"/>
            <a:ext cx="1314692" cy="547788"/>
          </a:xfrm>
          <a:prstGeom prst="rect">
            <a:avLst/>
          </a:prstGeom>
        </p:spPr>
      </p:pic>
      <p:sp>
        <p:nvSpPr>
          <p:cNvPr id="12" name="Rectangle 11">
            <a:extLst>
              <a:ext uri="{FF2B5EF4-FFF2-40B4-BE49-F238E27FC236}">
                <a16:creationId xmlns:a16="http://schemas.microsoft.com/office/drawing/2014/main" id="{BF254339-8DB6-654D-B850-1C2EB50816E9}"/>
              </a:ext>
            </a:extLst>
          </p:cNvPr>
          <p:cNvSpPr/>
          <p:nvPr userDrawn="1"/>
        </p:nvSpPr>
        <p:spPr>
          <a:xfrm>
            <a:off x="682906"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a:extLst>
              <a:ext uri="{FF2B5EF4-FFF2-40B4-BE49-F238E27FC236}">
                <a16:creationId xmlns:a16="http://schemas.microsoft.com/office/drawing/2014/main" id="{888E5C9F-1501-2C4C-BAAD-119C398735A5}"/>
              </a:ext>
            </a:extLst>
          </p:cNvPr>
          <p:cNvSpPr txBox="1">
            <a:spLocks/>
          </p:cNvSpPr>
          <p:nvPr userDrawn="1"/>
        </p:nvSpPr>
        <p:spPr>
          <a:xfrm>
            <a:off x="3048000" y="55801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60000"/>
              </a:lnSpc>
            </a:pPr>
            <a:r>
              <a:rPr lang="de-CH" sz="2000" noProof="0" dirty="0"/>
              <a:t>Research Institute </a:t>
            </a:r>
            <a:r>
              <a:rPr lang="de-CH" sz="2000" noProof="0" dirty="0" err="1"/>
              <a:t>of</a:t>
            </a:r>
            <a:r>
              <a:rPr lang="de-CH" sz="2000" noProof="0" dirty="0"/>
              <a:t> </a:t>
            </a:r>
            <a:r>
              <a:rPr lang="de-CH" sz="2000" noProof="0" dirty="0" err="1"/>
              <a:t>Organic</a:t>
            </a:r>
            <a:r>
              <a:rPr lang="de-CH" sz="2000" noProof="0" dirty="0"/>
              <a:t> </a:t>
            </a:r>
            <a:r>
              <a:rPr lang="de-CH" sz="2000" noProof="0" dirty="0" err="1"/>
              <a:t>Agriculture</a:t>
            </a:r>
            <a:r>
              <a:rPr lang="de-CH" sz="2000" noProof="0" dirty="0"/>
              <a:t> FiBL</a:t>
            </a:r>
          </a:p>
          <a:p>
            <a:pPr algn="l">
              <a:lnSpc>
                <a:spcPct val="60000"/>
              </a:lnSpc>
            </a:pPr>
            <a:r>
              <a:rPr lang="de-CH" sz="2000" noProof="0" dirty="0"/>
              <a:t>info.suisse@fibl.org | </a:t>
            </a:r>
            <a:r>
              <a:rPr lang="de-CH" sz="2000" noProof="0" dirty="0" err="1"/>
              <a:t>www.fibl.org</a:t>
            </a:r>
            <a:endParaRPr lang="de-CH" sz="2000" spc="20" noProof="0" dirty="0"/>
          </a:p>
        </p:txBody>
      </p:sp>
      <p:sp>
        <p:nvSpPr>
          <p:cNvPr id="14" name="Textplatzhalter 3">
            <a:extLst>
              <a:ext uri="{FF2B5EF4-FFF2-40B4-BE49-F238E27FC236}">
                <a16:creationId xmlns:a16="http://schemas.microsoft.com/office/drawing/2014/main" id="{D3BA7F37-53AE-324F-A201-9AD658A06E9D}"/>
              </a:ext>
            </a:extLst>
          </p:cNvPr>
          <p:cNvSpPr>
            <a:spLocks noGrp="1"/>
          </p:cNvSpPr>
          <p:nvPr>
            <p:ph type="body" sz="quarter" idx="18" hasCustomPrompt="1"/>
          </p:nvPr>
        </p:nvSpPr>
        <p:spPr>
          <a:xfrm>
            <a:off x="1238491" y="5900866"/>
            <a:ext cx="9429509" cy="210567"/>
          </a:xfrm>
        </p:spPr>
        <p:txBody>
          <a:bodyPr anchor="b"/>
          <a:lstStyle>
            <a:lvl1pPr marL="0" marR="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sz="1800" baseline="0"/>
            </a:lvl1pPr>
          </a:lstStyle>
          <a:p>
            <a:pPr marL="0" marR="0" lvl="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a:pPr>
            <a:r>
              <a:rPr lang="de-CH" spc="20" dirty="0"/>
              <a:t>Event, </a:t>
            </a:r>
            <a:r>
              <a:rPr lang="de-CH" spc="20" dirty="0" err="1"/>
              <a:t>date</a:t>
            </a:r>
            <a:r>
              <a:rPr lang="de-CH" spc="20" dirty="0"/>
              <a:t>, </a:t>
            </a:r>
            <a:r>
              <a:rPr lang="de-CH" spc="20" dirty="0" err="1"/>
              <a:t>presenter</a:t>
            </a:r>
            <a:r>
              <a:rPr lang="de-CH" spc="20" dirty="0"/>
              <a:t>, etc.</a:t>
            </a:r>
          </a:p>
        </p:txBody>
      </p:sp>
      <p:sp>
        <p:nvSpPr>
          <p:cNvPr id="42" name="Picture Placeholder 41">
            <a:extLst>
              <a:ext uri="{FF2B5EF4-FFF2-40B4-BE49-F238E27FC236}">
                <a16:creationId xmlns:a16="http://schemas.microsoft.com/office/drawing/2014/main" id="{7A926437-441C-6A4C-8E7F-D4F733895F9C}"/>
              </a:ext>
            </a:extLst>
          </p:cNvPr>
          <p:cNvSpPr>
            <a:spLocks noGrp="1"/>
          </p:cNvSpPr>
          <p:nvPr>
            <p:ph type="pic" sz="quarter" idx="19"/>
          </p:nvPr>
        </p:nvSpPr>
        <p:spPr>
          <a:xfrm>
            <a:off x="-48445" y="1672111"/>
            <a:ext cx="3676214" cy="2195291"/>
          </a:xfrm>
          <a:ln w="38100">
            <a:solidFill>
              <a:schemeClr val="bg1"/>
            </a:solidFill>
          </a:ln>
        </p:spPr>
        <p:txBody>
          <a:bodyPr/>
          <a:lstStyle>
            <a:lvl1pPr marL="0" indent="0">
              <a:buNone/>
              <a:defRPr/>
            </a:lvl1pPr>
          </a:lstStyle>
          <a:p>
            <a:endParaRPr lang="en-US" dirty="0"/>
          </a:p>
        </p:txBody>
      </p:sp>
      <p:sp>
        <p:nvSpPr>
          <p:cNvPr id="54" name="Picture Placeholder 41">
            <a:extLst>
              <a:ext uri="{FF2B5EF4-FFF2-40B4-BE49-F238E27FC236}">
                <a16:creationId xmlns:a16="http://schemas.microsoft.com/office/drawing/2014/main" id="{DAB84D41-7F32-AB48-8430-E84FCA693C97}"/>
              </a:ext>
            </a:extLst>
          </p:cNvPr>
          <p:cNvSpPr>
            <a:spLocks noGrp="1"/>
          </p:cNvSpPr>
          <p:nvPr>
            <p:ph type="pic" sz="quarter" idx="22"/>
          </p:nvPr>
        </p:nvSpPr>
        <p:spPr>
          <a:xfrm>
            <a:off x="3646024" y="1672111"/>
            <a:ext cx="2488558" cy="2195291"/>
          </a:xfrm>
          <a:ln w="38100">
            <a:solidFill>
              <a:schemeClr val="bg1"/>
            </a:solidFill>
          </a:ln>
        </p:spPr>
        <p:txBody>
          <a:bodyPr/>
          <a:lstStyle>
            <a:lvl1pPr marL="0" indent="0">
              <a:buNone/>
              <a:defRPr/>
            </a:lvl1pPr>
          </a:lstStyle>
          <a:p>
            <a:endParaRPr lang="en-US" dirty="0"/>
          </a:p>
        </p:txBody>
      </p:sp>
      <p:sp>
        <p:nvSpPr>
          <p:cNvPr id="55" name="Picture Placeholder 41">
            <a:extLst>
              <a:ext uri="{FF2B5EF4-FFF2-40B4-BE49-F238E27FC236}">
                <a16:creationId xmlns:a16="http://schemas.microsoft.com/office/drawing/2014/main" id="{2F5C97B4-E074-9341-B421-D166DB7918E8}"/>
              </a:ext>
            </a:extLst>
          </p:cNvPr>
          <p:cNvSpPr>
            <a:spLocks noGrp="1"/>
          </p:cNvSpPr>
          <p:nvPr>
            <p:ph type="pic" sz="quarter" idx="23"/>
          </p:nvPr>
        </p:nvSpPr>
        <p:spPr>
          <a:xfrm>
            <a:off x="6130537" y="1672111"/>
            <a:ext cx="3619769" cy="2195291"/>
          </a:xfrm>
          <a:ln w="38100">
            <a:solidFill>
              <a:schemeClr val="bg1"/>
            </a:solidFill>
          </a:ln>
        </p:spPr>
        <p:txBody>
          <a:bodyPr/>
          <a:lstStyle>
            <a:lvl1pPr marL="0" indent="0">
              <a:buNone/>
              <a:defRPr/>
            </a:lvl1pPr>
          </a:lstStyle>
          <a:p>
            <a:endParaRPr lang="en-US" dirty="0"/>
          </a:p>
        </p:txBody>
      </p:sp>
      <p:sp>
        <p:nvSpPr>
          <p:cNvPr id="56" name="Picture Placeholder 41">
            <a:extLst>
              <a:ext uri="{FF2B5EF4-FFF2-40B4-BE49-F238E27FC236}">
                <a16:creationId xmlns:a16="http://schemas.microsoft.com/office/drawing/2014/main" id="{FB4A9AA5-42E0-8949-940F-856681424749}"/>
              </a:ext>
            </a:extLst>
          </p:cNvPr>
          <p:cNvSpPr>
            <a:spLocks noGrp="1"/>
          </p:cNvSpPr>
          <p:nvPr>
            <p:ph type="pic" sz="quarter" idx="24"/>
          </p:nvPr>
        </p:nvSpPr>
        <p:spPr>
          <a:xfrm>
            <a:off x="9741837" y="1672111"/>
            <a:ext cx="2478660" cy="2195291"/>
          </a:xfrm>
          <a:ln w="38100">
            <a:solidFill>
              <a:schemeClr val="bg1"/>
            </a:solidFill>
          </a:ln>
        </p:spPr>
        <p:txBody>
          <a:bodyPr/>
          <a:lstStyle>
            <a:lvl1pPr marL="0" indent="0">
              <a:buNone/>
              <a:defRPr/>
            </a:lvl1pPr>
          </a:lstStyle>
          <a:p>
            <a:endParaRPr lang="en-US" dirty="0"/>
          </a:p>
        </p:txBody>
      </p:sp>
      <p:sp>
        <p:nvSpPr>
          <p:cNvPr id="57" name="Rectangle 56">
            <a:extLst>
              <a:ext uri="{FF2B5EF4-FFF2-40B4-BE49-F238E27FC236}">
                <a16:creationId xmlns:a16="http://schemas.microsoft.com/office/drawing/2014/main" id="{32EEA2A6-4ECA-B14F-9615-5A5E999B9F55}"/>
              </a:ext>
            </a:extLst>
          </p:cNvPr>
          <p:cNvSpPr/>
          <p:nvPr userDrawn="1"/>
        </p:nvSpPr>
        <p:spPr>
          <a:xfrm>
            <a:off x="10596341"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0345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23634" y="404813"/>
            <a:ext cx="10544732" cy="629700"/>
          </a:xfrm>
        </p:spPr>
        <p:txBody>
          <a:body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3" name="Inhaltsplatzhalter 2"/>
          <p:cNvSpPr>
            <a:spLocks noGrp="1"/>
          </p:cNvSpPr>
          <p:nvPr>
            <p:ph idx="1" hasCustomPrompt="1"/>
          </p:nvPr>
        </p:nvSpPr>
        <p:spPr>
          <a:xfrm>
            <a:off x="814918" y="1638000"/>
            <a:ext cx="10562167" cy="4309944"/>
          </a:xfrm>
        </p:spPr>
        <p:txBody>
          <a:bodyPr/>
          <a:lstStyle>
            <a:lvl1pPr>
              <a:defRPr sz="2200" baseline="0"/>
            </a:lvl1pPr>
            <a:lvl2pPr>
              <a:defRPr sz="2000"/>
            </a:lvl2pPr>
            <a:lvl3pPr>
              <a:defRPr sz="2000"/>
            </a:lvl3pPr>
            <a:lvl4pPr>
              <a:defRPr sz="1800"/>
            </a:lvl4pPr>
            <a:lvl5pPr>
              <a:defRPr sz="1600"/>
            </a:lvl5pPr>
          </a:lstStyle>
          <a:p>
            <a:pPr lvl="0"/>
            <a:r>
              <a:rPr lang="en-GB" noProof="0" dirty="0" err="1"/>
              <a:t>Erste</a:t>
            </a:r>
            <a:r>
              <a:rPr lang="en-GB" noProof="0" dirty="0"/>
              <a:t> </a:t>
            </a:r>
            <a:r>
              <a:rPr lang="en-GB" noProof="0" dirty="0" err="1"/>
              <a:t>Ebene</a:t>
            </a:r>
            <a:r>
              <a:rPr lang="en-GB" noProof="0" dirty="0"/>
              <a:t> </a:t>
            </a:r>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11" name="Datumsplatzhalter 4"/>
          <p:cNvSpPr>
            <a:spLocks noGrp="1"/>
          </p:cNvSpPr>
          <p:nvPr>
            <p:ph type="dt" sz="half" idx="2"/>
          </p:nvPr>
        </p:nvSpPr>
        <p:spPr>
          <a:xfrm>
            <a:off x="8015817" y="6219700"/>
            <a:ext cx="2314583" cy="360000"/>
          </a:xfrm>
          <a:prstGeom prst="rect">
            <a:avLst/>
          </a:prstGeom>
        </p:spPr>
        <p:txBody>
          <a:bodyPr vert="horz" lIns="91440" tIns="45720" rIns="91440" bIns="45720" rtlCol="0" anchor="b"/>
          <a:lstStyle>
            <a:lvl1pPr algn="r">
              <a:defRPr sz="1200" spc="20" baseline="0">
                <a:solidFill>
                  <a:schemeClr val="tx1"/>
                </a:solidFill>
              </a:defRPr>
            </a:lvl1pPr>
          </a:lstStyle>
          <a:p>
            <a:fld id="{29AF5E0C-915B-4FE3-8BA1-36302552C7A1}" type="datetime4">
              <a:rPr lang="en-GB" noProof="0" smtClean="0"/>
              <a:t>10 February 2025</a:t>
            </a:fld>
            <a:endParaRPr lang="en-GB" noProof="0" dirty="0"/>
          </a:p>
        </p:txBody>
      </p:sp>
      <p:sp>
        <p:nvSpPr>
          <p:cNvPr id="12" name="Foliennummernplatzhalter 5"/>
          <p:cNvSpPr>
            <a:spLocks noGrp="1"/>
          </p:cNvSpPr>
          <p:nvPr>
            <p:ph type="sldNum" sz="quarter" idx="4"/>
          </p:nvPr>
        </p:nvSpPr>
        <p:spPr>
          <a:xfrm>
            <a:off x="10330400" y="6219700"/>
            <a:ext cx="1056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noProof="0" smtClean="0"/>
              <a:pPr/>
              <a:t>‹Nr.›</a:t>
            </a:fld>
            <a:endParaRPr lang="en-GB" noProof="0" dirty="0"/>
          </a:p>
        </p:txBody>
      </p:sp>
    </p:spTree>
    <p:extLst>
      <p:ext uri="{BB962C8B-B14F-4D97-AF65-F5344CB8AC3E}">
        <p14:creationId xmlns:p14="http://schemas.microsoft.com/office/powerpoint/2010/main" val="2116015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iBL Title Slide w/o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DBFF-EB18-DD4C-A88E-ECF19E59DE91}"/>
              </a:ext>
            </a:extLst>
          </p:cNvPr>
          <p:cNvSpPr>
            <a:spLocks noGrp="1"/>
          </p:cNvSpPr>
          <p:nvPr>
            <p:ph type="ctrTitle"/>
          </p:nvPr>
        </p:nvSpPr>
        <p:spPr>
          <a:xfrm>
            <a:off x="1238491" y="3203558"/>
            <a:ext cx="9429509" cy="928898"/>
          </a:xfrm>
        </p:spPr>
        <p:txBody>
          <a:bodyPr anchor="t">
            <a:normAutofit/>
          </a:bodyPr>
          <a:lstStyle>
            <a:lvl1pPr algn="l">
              <a:defRPr sz="2800" b="1"/>
            </a:lvl1pPr>
          </a:lstStyle>
          <a:p>
            <a:r>
              <a:rPr lang="en-US" dirty="0"/>
              <a:t>Click to edit Master title style</a:t>
            </a:r>
          </a:p>
        </p:txBody>
      </p:sp>
      <p:sp>
        <p:nvSpPr>
          <p:cNvPr id="3" name="Subtitle 2">
            <a:extLst>
              <a:ext uri="{FF2B5EF4-FFF2-40B4-BE49-F238E27FC236}">
                <a16:creationId xmlns:a16="http://schemas.microsoft.com/office/drawing/2014/main" id="{8BD12E77-49F3-F844-B0A1-2018032B0078}"/>
              </a:ext>
            </a:extLst>
          </p:cNvPr>
          <p:cNvSpPr>
            <a:spLocks noGrp="1"/>
          </p:cNvSpPr>
          <p:nvPr>
            <p:ph type="subTitle" idx="1"/>
          </p:nvPr>
        </p:nvSpPr>
        <p:spPr>
          <a:xfrm>
            <a:off x="1238491" y="4132456"/>
            <a:ext cx="9429509" cy="1978977"/>
          </a:xfrm>
        </p:spPr>
        <p:txBody>
          <a:bodyPr>
            <a:normAutofit/>
          </a:bodyPr>
          <a:lstStyle>
            <a:lvl1pPr marL="0" indent="0" algn="l">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Rectangle 11">
            <a:extLst>
              <a:ext uri="{FF2B5EF4-FFF2-40B4-BE49-F238E27FC236}">
                <a16:creationId xmlns:a16="http://schemas.microsoft.com/office/drawing/2014/main" id="{BF254339-8DB6-654D-B850-1C2EB50816E9}"/>
              </a:ext>
            </a:extLst>
          </p:cNvPr>
          <p:cNvSpPr/>
          <p:nvPr userDrawn="1"/>
        </p:nvSpPr>
        <p:spPr>
          <a:xfrm>
            <a:off x="682906"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icture Placeholder 41">
            <a:extLst>
              <a:ext uri="{FF2B5EF4-FFF2-40B4-BE49-F238E27FC236}">
                <a16:creationId xmlns:a16="http://schemas.microsoft.com/office/drawing/2014/main" id="{7A926437-441C-6A4C-8E7F-D4F733895F9C}"/>
              </a:ext>
            </a:extLst>
          </p:cNvPr>
          <p:cNvSpPr>
            <a:spLocks noGrp="1"/>
          </p:cNvSpPr>
          <p:nvPr>
            <p:ph type="pic" sz="quarter" idx="19"/>
          </p:nvPr>
        </p:nvSpPr>
        <p:spPr>
          <a:xfrm>
            <a:off x="-48445" y="658503"/>
            <a:ext cx="3676214" cy="2195291"/>
          </a:xfrm>
          <a:ln w="38100">
            <a:solidFill>
              <a:schemeClr val="bg1"/>
            </a:solidFill>
          </a:ln>
        </p:spPr>
        <p:txBody>
          <a:bodyPr/>
          <a:lstStyle>
            <a:lvl1pPr marL="0" indent="0">
              <a:buNone/>
              <a:defRPr/>
            </a:lvl1pPr>
          </a:lstStyle>
          <a:p>
            <a:endParaRPr lang="en-US" dirty="0"/>
          </a:p>
        </p:txBody>
      </p:sp>
      <p:sp>
        <p:nvSpPr>
          <p:cNvPr id="54" name="Picture Placeholder 41">
            <a:extLst>
              <a:ext uri="{FF2B5EF4-FFF2-40B4-BE49-F238E27FC236}">
                <a16:creationId xmlns:a16="http://schemas.microsoft.com/office/drawing/2014/main" id="{DAB84D41-7F32-AB48-8430-E84FCA693C97}"/>
              </a:ext>
            </a:extLst>
          </p:cNvPr>
          <p:cNvSpPr>
            <a:spLocks noGrp="1"/>
          </p:cNvSpPr>
          <p:nvPr>
            <p:ph type="pic" sz="quarter" idx="22"/>
          </p:nvPr>
        </p:nvSpPr>
        <p:spPr>
          <a:xfrm>
            <a:off x="3646024" y="658503"/>
            <a:ext cx="2488558" cy="2195291"/>
          </a:xfrm>
          <a:ln w="38100">
            <a:solidFill>
              <a:schemeClr val="bg1"/>
            </a:solidFill>
          </a:ln>
        </p:spPr>
        <p:txBody>
          <a:bodyPr/>
          <a:lstStyle>
            <a:lvl1pPr marL="0" indent="0">
              <a:buNone/>
              <a:defRPr/>
            </a:lvl1pPr>
          </a:lstStyle>
          <a:p>
            <a:endParaRPr lang="en-US" dirty="0"/>
          </a:p>
        </p:txBody>
      </p:sp>
      <p:sp>
        <p:nvSpPr>
          <p:cNvPr id="55" name="Picture Placeholder 41">
            <a:extLst>
              <a:ext uri="{FF2B5EF4-FFF2-40B4-BE49-F238E27FC236}">
                <a16:creationId xmlns:a16="http://schemas.microsoft.com/office/drawing/2014/main" id="{2F5C97B4-E074-9341-B421-D166DB7918E8}"/>
              </a:ext>
            </a:extLst>
          </p:cNvPr>
          <p:cNvSpPr>
            <a:spLocks noGrp="1"/>
          </p:cNvSpPr>
          <p:nvPr>
            <p:ph type="pic" sz="quarter" idx="23"/>
          </p:nvPr>
        </p:nvSpPr>
        <p:spPr>
          <a:xfrm>
            <a:off x="6130537" y="658503"/>
            <a:ext cx="3619769" cy="2195291"/>
          </a:xfrm>
          <a:ln w="38100">
            <a:solidFill>
              <a:schemeClr val="bg1"/>
            </a:solidFill>
          </a:ln>
        </p:spPr>
        <p:txBody>
          <a:bodyPr/>
          <a:lstStyle>
            <a:lvl1pPr marL="0" indent="0">
              <a:buNone/>
              <a:defRPr/>
            </a:lvl1pPr>
          </a:lstStyle>
          <a:p>
            <a:endParaRPr lang="en-US" dirty="0"/>
          </a:p>
        </p:txBody>
      </p:sp>
      <p:sp>
        <p:nvSpPr>
          <p:cNvPr id="56" name="Picture Placeholder 41">
            <a:extLst>
              <a:ext uri="{FF2B5EF4-FFF2-40B4-BE49-F238E27FC236}">
                <a16:creationId xmlns:a16="http://schemas.microsoft.com/office/drawing/2014/main" id="{FB4A9AA5-42E0-8949-940F-856681424749}"/>
              </a:ext>
            </a:extLst>
          </p:cNvPr>
          <p:cNvSpPr>
            <a:spLocks noGrp="1"/>
          </p:cNvSpPr>
          <p:nvPr>
            <p:ph type="pic" sz="quarter" idx="24"/>
          </p:nvPr>
        </p:nvSpPr>
        <p:spPr>
          <a:xfrm>
            <a:off x="9741837" y="658503"/>
            <a:ext cx="2478660" cy="2195291"/>
          </a:xfrm>
          <a:ln w="38100">
            <a:solidFill>
              <a:schemeClr val="bg1"/>
            </a:solidFill>
          </a:ln>
        </p:spPr>
        <p:txBody>
          <a:bodyPr/>
          <a:lstStyle>
            <a:lvl1pPr marL="0" indent="0">
              <a:buNone/>
              <a:defRPr/>
            </a:lvl1pPr>
          </a:lstStyle>
          <a:p>
            <a:endParaRPr lang="en-US" dirty="0"/>
          </a:p>
        </p:txBody>
      </p:sp>
      <p:sp>
        <p:nvSpPr>
          <p:cNvPr id="57" name="Rectangle 56">
            <a:extLst>
              <a:ext uri="{FF2B5EF4-FFF2-40B4-BE49-F238E27FC236}">
                <a16:creationId xmlns:a16="http://schemas.microsoft.com/office/drawing/2014/main" id="{32EEA2A6-4ECA-B14F-9615-5A5E999B9F55}"/>
              </a:ext>
            </a:extLst>
          </p:cNvPr>
          <p:cNvSpPr/>
          <p:nvPr userDrawn="1"/>
        </p:nvSpPr>
        <p:spPr>
          <a:xfrm>
            <a:off x="10596341"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1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iBL 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56AD6AF-1A38-9E48-9EEC-988BE783A673}"/>
              </a:ext>
            </a:extLst>
          </p:cNvPr>
          <p:cNvSpPr>
            <a:spLocks noGrp="1"/>
          </p:cNvSpPr>
          <p:nvPr>
            <p:ph type="pic" sz="quarter" idx="13"/>
          </p:nvPr>
        </p:nvSpPr>
        <p:spPr>
          <a:xfrm>
            <a:off x="6077414" y="0"/>
            <a:ext cx="6114585" cy="6858000"/>
          </a:xfrm>
        </p:spPr>
        <p:txBody>
          <a:bodyPr/>
          <a:lstStyle>
            <a:lvl1pPr marL="0" indent="0">
              <a:buNone/>
              <a:defRPr/>
            </a:lvl1pPr>
          </a:lstStyle>
          <a:p>
            <a:endParaRPr lang="en-US" dirty="0"/>
          </a:p>
        </p:txBody>
      </p:sp>
      <p:sp>
        <p:nvSpPr>
          <p:cNvPr id="3" name="Text Placeholder 2">
            <a:extLst>
              <a:ext uri="{FF2B5EF4-FFF2-40B4-BE49-F238E27FC236}">
                <a16:creationId xmlns:a16="http://schemas.microsoft.com/office/drawing/2014/main" id="{BCF22BD3-CDA9-D54A-9EC1-F19C7A68503B}"/>
              </a:ext>
            </a:extLst>
          </p:cNvPr>
          <p:cNvSpPr>
            <a:spLocks noGrp="1"/>
          </p:cNvSpPr>
          <p:nvPr>
            <p:ph type="body" idx="1" hasCustomPrompt="1"/>
          </p:nvPr>
        </p:nvSpPr>
        <p:spPr>
          <a:xfrm>
            <a:off x="831849" y="811548"/>
            <a:ext cx="4888727" cy="939193"/>
          </a:xfrm>
        </p:spPr>
        <p:txBody>
          <a:bodyPr>
            <a:normAutofit/>
          </a:bodyPr>
          <a:lstStyle>
            <a:lvl1pPr marL="0" indent="0">
              <a:buNone/>
              <a:defRPr sz="28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Header</a:t>
            </a:r>
          </a:p>
        </p:txBody>
      </p:sp>
      <p:sp>
        <p:nvSpPr>
          <p:cNvPr id="9" name="Text Placeholder 3">
            <a:extLst>
              <a:ext uri="{FF2B5EF4-FFF2-40B4-BE49-F238E27FC236}">
                <a16:creationId xmlns:a16="http://schemas.microsoft.com/office/drawing/2014/main" id="{D8FA9F99-5AC8-A144-A933-316366D939D7}"/>
              </a:ext>
            </a:extLst>
          </p:cNvPr>
          <p:cNvSpPr>
            <a:spLocks noGrp="1"/>
          </p:cNvSpPr>
          <p:nvPr>
            <p:ph type="body" sz="half" idx="2"/>
          </p:nvPr>
        </p:nvSpPr>
        <p:spPr>
          <a:xfrm>
            <a:off x="839788" y="1750741"/>
            <a:ext cx="4880788" cy="4148254"/>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458176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BL 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56AD6AF-1A38-9E48-9EEC-988BE783A673}"/>
              </a:ext>
            </a:extLst>
          </p:cNvPr>
          <p:cNvSpPr>
            <a:spLocks noGrp="1"/>
          </p:cNvSpPr>
          <p:nvPr>
            <p:ph type="pic" sz="quarter" idx="13"/>
          </p:nvPr>
        </p:nvSpPr>
        <p:spPr>
          <a:xfrm>
            <a:off x="6077414" y="0"/>
            <a:ext cx="6114585" cy="6858000"/>
          </a:xfrm>
        </p:spPr>
        <p:txBody>
          <a:bodyPr/>
          <a:lstStyle>
            <a:lvl1pPr marL="0" indent="0">
              <a:buNone/>
              <a:defRPr/>
            </a:lvl1pPr>
          </a:lstStyle>
          <a:p>
            <a:endParaRPr lang="en-US" dirty="0"/>
          </a:p>
        </p:txBody>
      </p:sp>
      <p:sp>
        <p:nvSpPr>
          <p:cNvPr id="3" name="Text Placeholder 2">
            <a:extLst>
              <a:ext uri="{FF2B5EF4-FFF2-40B4-BE49-F238E27FC236}">
                <a16:creationId xmlns:a16="http://schemas.microsoft.com/office/drawing/2014/main" id="{BCF22BD3-CDA9-D54A-9EC1-F19C7A68503B}"/>
              </a:ext>
            </a:extLst>
          </p:cNvPr>
          <p:cNvSpPr>
            <a:spLocks noGrp="1"/>
          </p:cNvSpPr>
          <p:nvPr>
            <p:ph type="body" idx="1" hasCustomPrompt="1"/>
          </p:nvPr>
        </p:nvSpPr>
        <p:spPr>
          <a:xfrm>
            <a:off x="831849" y="811547"/>
            <a:ext cx="4888727" cy="1677317"/>
          </a:xfrm>
        </p:spPr>
        <p:txBody>
          <a:bodyPr>
            <a:normAutofit/>
          </a:bodyPr>
          <a:lstStyle>
            <a:lvl1pPr marL="0" indent="0">
              <a:buNone/>
              <a:defRPr sz="28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Header long title</a:t>
            </a:r>
          </a:p>
        </p:txBody>
      </p:sp>
      <p:sp>
        <p:nvSpPr>
          <p:cNvPr id="9" name="Text Placeholder 3">
            <a:extLst>
              <a:ext uri="{FF2B5EF4-FFF2-40B4-BE49-F238E27FC236}">
                <a16:creationId xmlns:a16="http://schemas.microsoft.com/office/drawing/2014/main" id="{D8FA9F99-5AC8-A144-A933-316366D939D7}"/>
              </a:ext>
            </a:extLst>
          </p:cNvPr>
          <p:cNvSpPr>
            <a:spLocks noGrp="1"/>
          </p:cNvSpPr>
          <p:nvPr>
            <p:ph type="body" sz="half" idx="2"/>
          </p:nvPr>
        </p:nvSpPr>
        <p:spPr>
          <a:xfrm>
            <a:off x="839788" y="2488865"/>
            <a:ext cx="4880788" cy="3410130"/>
          </a:xfrm>
        </p:spPr>
        <p:txBody>
          <a:bodyPr>
            <a:normAutofit/>
          </a:bodyPr>
          <a:lstStyle>
            <a:lvl1pPr marL="0" indent="0">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510856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BL Dept Highlight w/ Ta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257AD5B-8FFD-2F47-86EF-E787843401E7}"/>
              </a:ext>
            </a:extLst>
          </p:cNvPr>
          <p:cNvSpPr>
            <a:spLocks noGrp="1"/>
          </p:cNvSpPr>
          <p:nvPr>
            <p:ph type="pic" sz="quarter" idx="11"/>
          </p:nvPr>
        </p:nvSpPr>
        <p:spPr>
          <a:xfrm>
            <a:off x="0" y="0"/>
            <a:ext cx="12192000" cy="6857999"/>
          </a:xfrm>
        </p:spPr>
        <p:txBody>
          <a:bodyPr/>
          <a:lstStyle>
            <a:lvl1pPr marL="0" indent="0">
              <a:buNone/>
              <a:defRPr/>
            </a:lvl1pPr>
          </a:lstStyle>
          <a:p>
            <a:endParaRPr lang="en-US" dirty="0"/>
          </a:p>
        </p:txBody>
      </p:sp>
      <p:sp>
        <p:nvSpPr>
          <p:cNvPr id="7" name="Text Placeholder 6">
            <a:extLst>
              <a:ext uri="{FF2B5EF4-FFF2-40B4-BE49-F238E27FC236}">
                <a16:creationId xmlns:a16="http://schemas.microsoft.com/office/drawing/2014/main" id="{7EBC0D80-4267-2345-B483-000A4DABDC54}"/>
              </a:ext>
            </a:extLst>
          </p:cNvPr>
          <p:cNvSpPr>
            <a:spLocks noGrp="1"/>
          </p:cNvSpPr>
          <p:nvPr>
            <p:ph type="body" sz="quarter" idx="10" hasCustomPrompt="1"/>
          </p:nvPr>
        </p:nvSpPr>
        <p:spPr>
          <a:xfrm>
            <a:off x="0" y="5750977"/>
            <a:ext cx="12192000" cy="1177723"/>
          </a:xfrm>
          <a:prstGeom prst="rect">
            <a:avLst/>
          </a:prstGeom>
          <a:solidFill>
            <a:srgbClr val="D0DFE8"/>
          </a:solidFill>
          <a:ln>
            <a:noFill/>
          </a:ln>
        </p:spPr>
        <p:txBody>
          <a:bodyPr wrap="none" lIns="180000" tIns="180000" rIns="180000" bIns="180000" anchor="t" anchorCtr="0">
            <a:noAutofit/>
          </a:bodyPr>
          <a:lstStyle>
            <a:lvl1pPr marL="0" indent="0">
              <a:buNone/>
              <a:defRPr sz="2600" b="1">
                <a:solidFill>
                  <a:schemeClr val="accent1"/>
                </a:solidFill>
              </a:defRPr>
            </a:lvl1pPr>
          </a:lstStyle>
          <a:p>
            <a:pPr lvl="0"/>
            <a:r>
              <a:rPr lang="en-US" dirty="0"/>
              <a:t>Click to enter tag content</a:t>
            </a:r>
          </a:p>
        </p:txBody>
      </p:sp>
    </p:spTree>
    <p:extLst>
      <p:ext uri="{BB962C8B-B14F-4D97-AF65-F5344CB8AC3E}">
        <p14:creationId xmlns:p14="http://schemas.microsoft.com/office/powerpoint/2010/main" val="4227334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FiBL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92810-4AD9-DB4A-A0C1-1FE4B020DEE8}"/>
              </a:ext>
            </a:extLst>
          </p:cNvPr>
          <p:cNvSpPr>
            <a:spLocks noGrp="1"/>
          </p:cNvSpPr>
          <p:nvPr>
            <p:ph type="title"/>
          </p:nvPr>
        </p:nvSpPr>
        <p:spPr/>
        <p:txBody>
          <a:bodyPr>
            <a:normAutofit/>
          </a:bodyPr>
          <a:lstStyle>
            <a:lvl1pPr>
              <a:defRPr sz="2800" b="1"/>
            </a:lvl1pPr>
          </a:lstStyle>
          <a:p>
            <a:r>
              <a:rPr lang="en-US" dirty="0"/>
              <a:t>Click to edit Master title style</a:t>
            </a:r>
          </a:p>
        </p:txBody>
      </p:sp>
      <p:sp>
        <p:nvSpPr>
          <p:cNvPr id="3" name="Content Placeholder 2">
            <a:extLst>
              <a:ext uri="{FF2B5EF4-FFF2-40B4-BE49-F238E27FC236}">
                <a16:creationId xmlns:a16="http://schemas.microsoft.com/office/drawing/2014/main" id="{034EA6A1-549B-2D4C-93C0-0B27DBC9007C}"/>
              </a:ext>
            </a:extLst>
          </p:cNvPr>
          <p:cNvSpPr>
            <a:spLocks noGrp="1"/>
          </p:cNvSpPr>
          <p:nvPr>
            <p:ph idx="1"/>
          </p:nvPr>
        </p:nvSpPr>
        <p:spPr/>
        <p:txBody>
          <a:bodyPr>
            <a:normAutofit/>
          </a:bodyPr>
          <a:lstStyle>
            <a:lvl1pPr>
              <a:defRPr sz="2600"/>
            </a:lvl1pPr>
            <a:lvl2pPr>
              <a:defRPr sz="2600"/>
            </a:lvl2pPr>
            <a:lvl3pPr>
              <a:defRPr sz="2600"/>
            </a:lvl3pPr>
            <a:lvl4pPr>
              <a:defRPr sz="2600"/>
            </a:lvl4pPr>
            <a:lvl5pPr>
              <a:defRPr sz="2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669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FiBL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8F274-1116-1843-9470-F9851C3B30AD}"/>
              </a:ext>
            </a:extLst>
          </p:cNvPr>
          <p:cNvSpPr>
            <a:spLocks noGrp="1"/>
          </p:cNvSpPr>
          <p:nvPr>
            <p:ph type="title"/>
          </p:nvPr>
        </p:nvSpPr>
        <p:spPr>
          <a:xfrm>
            <a:off x="839788" y="365125"/>
            <a:ext cx="10515600" cy="1325563"/>
          </a:xfrm>
        </p:spPr>
        <p:txBody>
          <a:bodyPr>
            <a:normAutofit/>
          </a:bodyPr>
          <a:lstStyle>
            <a:lvl1pPr>
              <a:defRPr sz="2800" b="1"/>
            </a:lvl1pPr>
          </a:lstStyle>
          <a:p>
            <a:r>
              <a:rPr lang="en-US" dirty="0"/>
              <a:t>Click to edit Master title style</a:t>
            </a:r>
          </a:p>
        </p:txBody>
      </p:sp>
      <p:sp>
        <p:nvSpPr>
          <p:cNvPr id="3" name="Text Placeholder 2">
            <a:extLst>
              <a:ext uri="{FF2B5EF4-FFF2-40B4-BE49-F238E27FC236}">
                <a16:creationId xmlns:a16="http://schemas.microsoft.com/office/drawing/2014/main" id="{AA47EC34-15C8-F347-B8F9-75CC7D267909}"/>
              </a:ext>
            </a:extLst>
          </p:cNvPr>
          <p:cNvSpPr>
            <a:spLocks noGrp="1"/>
          </p:cNvSpPr>
          <p:nvPr>
            <p:ph type="body" idx="1"/>
          </p:nvPr>
        </p:nvSpPr>
        <p:spPr>
          <a:xfrm>
            <a:off x="839788" y="1681163"/>
            <a:ext cx="5157787" cy="823912"/>
          </a:xfrm>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5AA75BE-F339-5B46-B568-BB31BC9B7EF5}"/>
              </a:ext>
            </a:extLst>
          </p:cNvPr>
          <p:cNvSpPr>
            <a:spLocks noGrp="1"/>
          </p:cNvSpPr>
          <p:nvPr>
            <p:ph sz="half" idx="2"/>
          </p:nvPr>
        </p:nvSpPr>
        <p:spPr>
          <a:xfrm>
            <a:off x="839788" y="2505075"/>
            <a:ext cx="5157787" cy="3684588"/>
          </a:xfrm>
        </p:spPr>
        <p:txBody>
          <a:bodyPr>
            <a:normAutofit/>
          </a:bodyPr>
          <a:lstStyle>
            <a:lvl1pPr>
              <a:defRPr sz="2600"/>
            </a:lvl1pPr>
            <a:lvl2pPr>
              <a:defRPr sz="2600"/>
            </a:lvl2pPr>
            <a:lvl3pPr>
              <a:defRPr sz="2600"/>
            </a:lvl3pPr>
            <a:lvl4pPr>
              <a:defRPr sz="2600"/>
            </a:lvl4pPr>
            <a:lvl5pPr>
              <a:defRPr sz="2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B0D1983-5160-894A-A7DC-90E53CED17C5}"/>
              </a:ext>
            </a:extLst>
          </p:cNvPr>
          <p:cNvSpPr>
            <a:spLocks noGrp="1"/>
          </p:cNvSpPr>
          <p:nvPr>
            <p:ph type="body" sz="quarter" idx="3"/>
          </p:nvPr>
        </p:nvSpPr>
        <p:spPr>
          <a:xfrm>
            <a:off x="6172200" y="1681163"/>
            <a:ext cx="5183188" cy="823912"/>
          </a:xfrm>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8216D0B2-5790-8E47-8F8D-58A1593AEEF6}"/>
              </a:ext>
            </a:extLst>
          </p:cNvPr>
          <p:cNvSpPr>
            <a:spLocks noGrp="1"/>
          </p:cNvSpPr>
          <p:nvPr>
            <p:ph sz="quarter" idx="4"/>
          </p:nvPr>
        </p:nvSpPr>
        <p:spPr>
          <a:xfrm>
            <a:off x="6172200" y="2505075"/>
            <a:ext cx="5183188" cy="3684588"/>
          </a:xfrm>
        </p:spPr>
        <p:txBody>
          <a:bodyPr>
            <a:normAutofit/>
          </a:bodyPr>
          <a:lstStyle>
            <a:lvl1pPr>
              <a:defRPr sz="2600"/>
            </a:lvl1pPr>
            <a:lvl2pPr>
              <a:defRPr sz="2600"/>
            </a:lvl2pPr>
            <a:lvl3pPr>
              <a:defRPr sz="2600"/>
            </a:lvl3pPr>
            <a:lvl4pPr>
              <a:defRPr sz="2600"/>
            </a:lvl4pPr>
            <a:lvl5pPr>
              <a:defRPr sz="2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3010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FiBL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F0F81-41B8-794D-AEE5-48EAF7060820}"/>
              </a:ext>
            </a:extLst>
          </p:cNvPr>
          <p:cNvSpPr>
            <a:spLocks noGrp="1"/>
          </p:cNvSpPr>
          <p:nvPr>
            <p:ph type="title"/>
          </p:nvPr>
        </p:nvSpPr>
        <p:spPr/>
        <p:txBody>
          <a:bodyPr>
            <a:normAutofit/>
          </a:bodyPr>
          <a:lstStyle>
            <a:lvl1pPr>
              <a:defRPr sz="2800" b="1"/>
            </a:lvl1pPr>
          </a:lstStyle>
          <a:p>
            <a:r>
              <a:rPr lang="en-US" dirty="0"/>
              <a:t>Click to edit Master title style</a:t>
            </a:r>
          </a:p>
        </p:txBody>
      </p:sp>
    </p:spTree>
    <p:extLst>
      <p:ext uri="{BB962C8B-B14F-4D97-AF65-F5344CB8AC3E}">
        <p14:creationId xmlns:p14="http://schemas.microsoft.com/office/powerpoint/2010/main" val="2956789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FiB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9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1C6166-3E98-734B-87E5-01BB2DE3AE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Klicken Sie hier, um den Master-Titelstil zu bearbeiten</a:t>
            </a:r>
          </a:p>
        </p:txBody>
      </p:sp>
      <p:sp>
        <p:nvSpPr>
          <p:cNvPr id="3" name="Text Placeholder 2">
            <a:extLst>
              <a:ext uri="{FF2B5EF4-FFF2-40B4-BE49-F238E27FC236}">
                <a16:creationId xmlns:a16="http://schemas.microsoft.com/office/drawing/2014/main" id="{66134C2A-1B9D-D24D-944D-3E121E2318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Master-Textstile bearbeiten</a:t>
            </a:r>
          </a:p>
          <a:p>
            <a:pPr lvl="1"/>
            <a:r>
              <a:rPr lang="en-US" dirty="0"/>
              <a:t>Zweite Ebene</a:t>
            </a:r>
          </a:p>
          <a:p>
            <a:pPr lvl="2"/>
            <a:r>
              <a:rPr lang="en-US" dirty="0"/>
              <a:t>Dritte Ebene</a:t>
            </a:r>
          </a:p>
          <a:p>
            <a:pPr lvl="3"/>
            <a:r>
              <a:rPr lang="en-US" dirty="0"/>
              <a:t>Vierte Ebene</a:t>
            </a:r>
          </a:p>
          <a:p>
            <a:pPr lvl="4"/>
            <a:r>
              <a:rPr lang="en-US" dirty="0"/>
              <a:t>Fünfte Ebene</a:t>
            </a:r>
          </a:p>
        </p:txBody>
      </p:sp>
      <p:pic>
        <p:nvPicPr>
          <p:cNvPr id="9" name="Graphic 8">
            <a:extLst>
              <a:ext uri="{FF2B5EF4-FFF2-40B4-BE49-F238E27FC236}">
                <a16:creationId xmlns:a16="http://schemas.microsoft.com/office/drawing/2014/main" id="{9D48503F-D017-E844-9556-B8A1AC9A776C}"/>
              </a:ext>
            </a:extLst>
          </p:cNvPr>
          <p:cNvPicPr>
            <a:picLocks noChangeAspect="1"/>
          </p:cNvPicPr>
          <p:nvPr userDrawn="1"/>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72924" y="6223021"/>
            <a:ext cx="851704" cy="354877"/>
          </a:xfrm>
          <a:prstGeom prst="rect">
            <a:avLst/>
          </a:prstGeom>
        </p:spPr>
      </p:pic>
      <p:sp>
        <p:nvSpPr>
          <p:cNvPr id="11" name="TextBox 10">
            <a:extLst>
              <a:ext uri="{FF2B5EF4-FFF2-40B4-BE49-F238E27FC236}">
                <a16:creationId xmlns:a16="http://schemas.microsoft.com/office/drawing/2014/main" id="{AE251EE5-A475-234B-AA8A-FC4E32A15543}"/>
              </a:ext>
            </a:extLst>
          </p:cNvPr>
          <p:cNvSpPr txBox="1"/>
          <p:nvPr userDrawn="1"/>
        </p:nvSpPr>
        <p:spPr>
          <a:xfrm>
            <a:off x="11168493" y="6322402"/>
            <a:ext cx="463588" cy="369332"/>
          </a:xfrm>
          <a:prstGeom prst="rect">
            <a:avLst/>
          </a:prstGeom>
          <a:noFill/>
        </p:spPr>
        <p:txBody>
          <a:bodyPr wrap="none" rtlCol="0">
            <a:spAutoFit/>
          </a:bodyPr>
          <a:lstStyle/>
          <a:p>
            <a:fld id="{213BC0C1-3B21-8A41-9948-8480536BE542}" type="slidenum">
              <a:rPr lang="en-US" sz="1800" b="0" smtClean="0"/>
              <a:t>‹Nr.›</a:t>
            </a:fld>
            <a:endParaRPr lang="en-US" sz="1800" b="0" dirty="0"/>
          </a:p>
        </p:txBody>
      </p:sp>
    </p:spTree>
    <p:extLst>
      <p:ext uri="{BB962C8B-B14F-4D97-AF65-F5344CB8AC3E}">
        <p14:creationId xmlns:p14="http://schemas.microsoft.com/office/powerpoint/2010/main" val="2050307136"/>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51" r:id="rId4"/>
    <p:sldLayoutId id="2147483657" r:id="rId5"/>
    <p:sldLayoutId id="2147483650" r:id="rId6"/>
    <p:sldLayoutId id="2147483653" r:id="rId7"/>
    <p:sldLayoutId id="2147483654" r:id="rId8"/>
    <p:sldLayoutId id="2147483655" r:id="rId9"/>
    <p:sldLayoutId id="2147483661" r:id="rId10"/>
  </p:sldLayoutIdLst>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hyperlink" Target="http://www.organic-world.net/"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hyperlink" Target="https://www.organic-world.net/yearbook/yearbook-2025/presentations.html"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s://www.fibl.org/en/shop-en" TargetMode="External"/><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hyperlink" Target="http://www.organic-world.net/" TargetMode="Externa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mailto:helga.willer@fibl.org" TargetMode="External"/><Relationship Id="rId2" Type="http://schemas.openxmlformats.org/officeDocument/2006/relationships/hyperlink" Target="http://www.organic-world.net/yearbook/yearbook-2022.html" TargetMode="Externa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organic-world.net/" TargetMode="Externa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s://statistics.fibl.org/" TargetMode="External"/><Relationship Id="rId2" Type="http://schemas.openxmlformats.org/officeDocument/2006/relationships/hyperlink" Target="mailto:helga.willer@fibl.org"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hyperlink" Target="http://www.fibl.org/" TargetMode="External"/><Relationship Id="rId13" Type="http://schemas.openxmlformats.org/officeDocument/2006/relationships/hyperlink" Target="https://twitter.com/fiblorg" TargetMode="External"/><Relationship Id="rId3" Type="http://schemas.openxmlformats.org/officeDocument/2006/relationships/image" Target="../media/image28.png"/><Relationship Id="rId7" Type="http://schemas.openxmlformats.org/officeDocument/2006/relationships/image" Target="../media/image30.jpeg"/><Relationship Id="rId12" Type="http://schemas.openxmlformats.org/officeDocument/2006/relationships/hyperlink" Target="https://www.fibl.org/en/index.html" TargetMode="External"/><Relationship Id="rId2" Type="http://schemas.openxmlformats.org/officeDocument/2006/relationships/hyperlink" Target="https://www.youtube.com/user/fiblfilm" TargetMode="External"/><Relationship Id="rId1" Type="http://schemas.openxmlformats.org/officeDocument/2006/relationships/slideLayout" Target="../slideLayouts/slideLayout6.xml"/><Relationship Id="rId6" Type="http://schemas.openxmlformats.org/officeDocument/2006/relationships/hyperlink" Target="https://www.linkedin.com/company/fibl-en" TargetMode="External"/><Relationship Id="rId11" Type="http://schemas.openxmlformats.org/officeDocument/2006/relationships/hyperlink" Target="http://www.bioaktuell.ch/" TargetMode="External"/><Relationship Id="rId5" Type="http://schemas.openxmlformats.org/officeDocument/2006/relationships/image" Target="../media/image29.png"/><Relationship Id="rId15" Type="http://schemas.openxmlformats.org/officeDocument/2006/relationships/image" Target="../media/image33.png"/><Relationship Id="rId10" Type="http://schemas.openxmlformats.org/officeDocument/2006/relationships/image" Target="../media/image32.png"/><Relationship Id="rId4" Type="http://schemas.openxmlformats.org/officeDocument/2006/relationships/hyperlink" Target="https://www.facebook.com/FiBLaktuell" TargetMode="External"/><Relationship Id="rId9" Type="http://schemas.openxmlformats.org/officeDocument/2006/relationships/image" Target="../media/image31.png"/><Relationship Id="rId14" Type="http://schemas.openxmlformats.org/officeDocument/2006/relationships/hyperlink" Target="https://www.facebook.com/FiBLnew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67">
            <a:extLst>
              <a:ext uri="{FF2B5EF4-FFF2-40B4-BE49-F238E27FC236}">
                <a16:creationId xmlns:a16="http://schemas.microsoft.com/office/drawing/2014/main" id="{45EE8A0E-DF48-024B-9A88-F711A0C14828}"/>
              </a:ext>
            </a:extLst>
          </p:cNvPr>
          <p:cNvSpPr>
            <a:spLocks noGrp="1"/>
          </p:cNvSpPr>
          <p:nvPr>
            <p:ph type="ctrTitle"/>
          </p:nvPr>
        </p:nvSpPr>
        <p:spPr>
          <a:xfrm>
            <a:off x="1145258" y="4111173"/>
            <a:ext cx="9835909" cy="928898"/>
          </a:xfrm>
        </p:spPr>
        <p:txBody>
          <a:bodyPr>
            <a:noAutofit/>
          </a:bodyPr>
          <a:lstStyle/>
          <a:p>
            <a:r>
              <a:rPr lang="en-GB" dirty="0"/>
              <a:t>Ökologische Landwirtschaft </a:t>
            </a:r>
            <a:r>
              <a:rPr lang="en-GB" dirty="0" err="1"/>
              <a:t>weltweit</a:t>
            </a:r>
            <a:r>
              <a:rPr lang="en-GB" dirty="0"/>
              <a:t> </a:t>
            </a:r>
            <a:r>
              <a:rPr lang="cs-CZ" dirty="0"/>
              <a:t>2023: </a:t>
            </a:r>
            <a:br>
              <a:rPr lang="en-GB" dirty="0"/>
            </a:br>
            <a:r>
              <a:rPr lang="en-GB" dirty="0" err="1"/>
              <a:t>Infografiken</a:t>
            </a:r>
            <a:endParaRPr lang="en-GB" sz="2800" dirty="0"/>
          </a:p>
        </p:txBody>
      </p:sp>
      <p:sp>
        <p:nvSpPr>
          <p:cNvPr id="70" name="Text Placeholder 69">
            <a:extLst>
              <a:ext uri="{FF2B5EF4-FFF2-40B4-BE49-F238E27FC236}">
                <a16:creationId xmlns:a16="http://schemas.microsoft.com/office/drawing/2014/main" id="{98FE71A9-53C0-454A-AEB3-ED65B591A137}"/>
              </a:ext>
            </a:extLst>
          </p:cNvPr>
          <p:cNvSpPr>
            <a:spLocks noGrp="1"/>
          </p:cNvSpPr>
          <p:nvPr>
            <p:ph type="body" sz="quarter" idx="18"/>
          </p:nvPr>
        </p:nvSpPr>
        <p:spPr/>
        <p:txBody>
          <a:bodyPr>
            <a:noAutofit/>
          </a:bodyPr>
          <a:lstStyle/>
          <a:p>
            <a:r>
              <a:rPr lang="en-GB" dirty="0"/>
              <a:t>Jan Trávníček</a:t>
            </a:r>
            <a:r>
              <a:rPr lang="cs-CZ" dirty="0"/>
              <a:t>, </a:t>
            </a:r>
            <a:r>
              <a:rPr lang="de-CH" dirty="0"/>
              <a:t>Bernhard Schlatter und Helga Willer</a:t>
            </a:r>
            <a:endParaRPr lang="en-GB" dirty="0"/>
          </a:p>
        </p:txBody>
      </p:sp>
      <p:pic>
        <p:nvPicPr>
          <p:cNvPr id="49" name="Grafik 14">
            <a:extLst>
              <a:ext uri="{FF2B5EF4-FFF2-40B4-BE49-F238E27FC236}">
                <a16:creationId xmlns:a16="http://schemas.microsoft.com/office/drawing/2014/main" id="{D2843BBB-02E7-1E48-B2D4-5A25CCF91622}"/>
              </a:ext>
            </a:extLst>
          </p:cNvPr>
          <p:cNvPicPr>
            <a:picLocks noGrp="1" noChangeAspect="1"/>
          </p:cNvPicPr>
          <p:nvPr>
            <p:ph type="pic" sz="quarter" idx="19"/>
          </p:nvPr>
        </p:nvPicPr>
        <p:blipFill rotWithShape="1">
          <a:blip r:embed="rId3" cstate="screen">
            <a:extLst>
              <a:ext uri="{28A0092B-C50C-407E-A947-70E740481C1C}">
                <a14:useLocalDpi xmlns:a14="http://schemas.microsoft.com/office/drawing/2010/main"/>
              </a:ext>
            </a:extLst>
          </a:blip>
          <a:srcRect/>
          <a:stretch/>
        </p:blipFill>
        <p:spPr>
          <a:xfrm>
            <a:off x="-48445" y="1672111"/>
            <a:ext cx="3676214" cy="2195291"/>
          </a:xfrm>
          <a:prstGeom prst="rect">
            <a:avLst/>
          </a:prstGeom>
        </p:spPr>
      </p:pic>
      <p:pic>
        <p:nvPicPr>
          <p:cNvPr id="56" name="Grafik 16">
            <a:extLst>
              <a:ext uri="{FF2B5EF4-FFF2-40B4-BE49-F238E27FC236}">
                <a16:creationId xmlns:a16="http://schemas.microsoft.com/office/drawing/2014/main" id="{08599FA9-2452-484B-B0FA-40683C67FC22}"/>
              </a:ext>
            </a:extLst>
          </p:cNvPr>
          <p:cNvPicPr>
            <a:picLocks noGrp="1" noChangeAspect="1"/>
          </p:cNvPicPr>
          <p:nvPr>
            <p:ph type="pic" sz="quarter" idx="22"/>
          </p:nvPr>
        </p:nvPicPr>
        <p:blipFill rotWithShape="1">
          <a:blip r:embed="rId4" cstate="screen">
            <a:extLst>
              <a:ext uri="{28A0092B-C50C-407E-A947-70E740481C1C}">
                <a14:useLocalDpi xmlns:a14="http://schemas.microsoft.com/office/drawing/2010/main"/>
              </a:ext>
            </a:extLst>
          </a:blip>
          <a:srcRect/>
          <a:stretch/>
        </p:blipFill>
        <p:spPr>
          <a:xfrm>
            <a:off x="3646024" y="1672111"/>
            <a:ext cx="2488558" cy="2195291"/>
          </a:xfrm>
          <a:prstGeom prst="rect">
            <a:avLst/>
          </a:prstGeom>
        </p:spPr>
      </p:pic>
      <p:pic>
        <p:nvPicPr>
          <p:cNvPr id="60" name="Picture Placeholder 59">
            <a:extLst>
              <a:ext uri="{FF2B5EF4-FFF2-40B4-BE49-F238E27FC236}">
                <a16:creationId xmlns:a16="http://schemas.microsoft.com/office/drawing/2014/main" id="{6B236FDC-C19C-3341-A104-A37DA4597C30}"/>
              </a:ext>
            </a:extLst>
          </p:cNvPr>
          <p:cNvPicPr>
            <a:picLocks noGrp="1" noChangeAspect="1"/>
          </p:cNvPicPr>
          <p:nvPr>
            <p:ph type="pic" sz="quarter" idx="23"/>
          </p:nvPr>
        </p:nvPicPr>
        <p:blipFill rotWithShape="1">
          <a:blip r:embed="rId5" cstate="screen">
            <a:extLst>
              <a:ext uri="{28A0092B-C50C-407E-A947-70E740481C1C}">
                <a14:useLocalDpi xmlns:a14="http://schemas.microsoft.com/office/drawing/2010/main"/>
              </a:ext>
            </a:extLst>
          </a:blip>
          <a:srcRect/>
          <a:stretch/>
        </p:blipFill>
        <p:spPr>
          <a:xfrm>
            <a:off x="6130537" y="1672111"/>
            <a:ext cx="3619769" cy="2195291"/>
          </a:xfrm>
        </p:spPr>
      </p:pic>
      <p:pic>
        <p:nvPicPr>
          <p:cNvPr id="58" name="Grafik 15">
            <a:extLst>
              <a:ext uri="{FF2B5EF4-FFF2-40B4-BE49-F238E27FC236}">
                <a16:creationId xmlns:a16="http://schemas.microsoft.com/office/drawing/2014/main" id="{0DF6BE28-D9BF-0444-9713-F7AC3EE48CF1}"/>
              </a:ext>
            </a:extLst>
          </p:cNvPr>
          <p:cNvPicPr>
            <a:picLocks noGrp="1" noChangeAspect="1"/>
          </p:cNvPicPr>
          <p:nvPr>
            <p:ph type="pic" sz="quarter" idx="24"/>
          </p:nvPr>
        </p:nvPicPr>
        <p:blipFill rotWithShape="1">
          <a:blip r:embed="rId6" cstate="screen">
            <a:extLst>
              <a:ext uri="{28A0092B-C50C-407E-A947-70E740481C1C}">
                <a14:useLocalDpi xmlns:a14="http://schemas.microsoft.com/office/drawing/2010/main"/>
              </a:ext>
            </a:extLst>
          </a:blip>
          <a:srcRect/>
          <a:stretch/>
        </p:blipFill>
        <p:spPr>
          <a:prstGeom prst="rect">
            <a:avLst/>
          </a:prstGeom>
        </p:spPr>
      </p:pic>
      <p:sp>
        <p:nvSpPr>
          <p:cNvPr id="9" name="Textplatzhalter 2"/>
          <p:cNvSpPr txBox="1">
            <a:spLocks/>
          </p:cNvSpPr>
          <p:nvPr/>
        </p:nvSpPr>
        <p:spPr>
          <a:xfrm>
            <a:off x="1238491" y="6483786"/>
            <a:ext cx="7911014" cy="210567"/>
          </a:xfrm>
          <a:prstGeom prst="rect">
            <a:avLst/>
          </a:prstGeom>
        </p:spPr>
        <p:txBody>
          <a:bodyPr vert="horz" lIns="0" tIns="0" rIns="0" bIns="0" rtlCol="0" anchor="b">
            <a:noAutofit/>
          </a:bodyPr>
          <a:lstStyle>
            <a:lvl1pPr marL="0" marR="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sz="1200" b="0" kern="1200" spc="0" baseline="0">
                <a:solidFill>
                  <a:schemeClr val="tx1"/>
                </a:solidFill>
                <a:latin typeface="+mn-lt"/>
                <a:ea typeface="+mn-ea"/>
                <a:cs typeface="+mn-cs"/>
              </a:defRPr>
            </a:lvl1pPr>
            <a:lvl2pPr marL="27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2pPr>
            <a:lvl3pPr marL="54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3pPr>
            <a:lvl4pPr marL="540000" indent="-171450" algn="l" defTabSz="685800" rtl="0" eaLnBrk="1" latinLnBrk="0" hangingPunct="1">
              <a:lnSpc>
                <a:spcPct val="100000"/>
              </a:lnSpc>
              <a:spcBef>
                <a:spcPts val="400"/>
              </a:spcBef>
              <a:buClr>
                <a:srgbClr val="006C8E"/>
              </a:buClr>
              <a:buFont typeface="Symbol" panose="05050102010706020507" pitchFamily="18" charset="2"/>
              <a:buChar char="-"/>
              <a:defRPr sz="1800" kern="1200">
                <a:solidFill>
                  <a:schemeClr val="tx1"/>
                </a:solidFill>
                <a:latin typeface="+mn-lt"/>
                <a:ea typeface="+mn-ea"/>
                <a:cs typeface="+mn-cs"/>
              </a:defRPr>
            </a:lvl4pPr>
            <a:lvl5pPr marL="0" indent="0" algn="l" defTabSz="685800" rtl="0" eaLnBrk="1" latinLnBrk="0" hangingPunct="1">
              <a:lnSpc>
                <a:spcPct val="100000"/>
              </a:lnSpc>
              <a:spcBef>
                <a:spcPts val="800"/>
              </a:spcBef>
              <a:buClr>
                <a:srgbClr val="006C8E"/>
              </a:buClr>
              <a:buFont typeface="Arial" panose="020B0604020202020204" pitchFamily="34" charset="0"/>
              <a:buNone/>
              <a:defRPr sz="16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ltLang="de-DE" dirty="0"/>
              <a:t>© FiBL, </a:t>
            </a:r>
            <a:r>
              <a:rPr lang="en-GB" altLang="de-DE" dirty="0" err="1"/>
              <a:t>Februar</a:t>
            </a:r>
            <a:r>
              <a:rPr lang="en-GB" altLang="de-DE" dirty="0"/>
              <a:t> 2024 </a:t>
            </a:r>
            <a:endParaRPr lang="en-GB" dirty="0"/>
          </a:p>
        </p:txBody>
      </p:sp>
    </p:spTree>
    <p:extLst>
      <p:ext uri="{BB962C8B-B14F-4D97-AF65-F5344CB8AC3E}">
        <p14:creationId xmlns:p14="http://schemas.microsoft.com/office/powerpoint/2010/main" val="224073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8"/>
          <p:cNvSpPr>
            <a:spLocks noGrp="1" noChangeArrowheads="1"/>
          </p:cNvSpPr>
          <p:nvPr>
            <p:ph type="title"/>
          </p:nvPr>
        </p:nvSpPr>
        <p:spPr>
          <a:xfrm>
            <a:off x="423584" y="404813"/>
            <a:ext cx="10544732" cy="629700"/>
          </a:xfrm>
        </p:spPr>
        <p:txBody>
          <a:bodyPr>
            <a:normAutofit fontScale="90000"/>
          </a:bodyPr>
          <a:lstStyle/>
          <a:p>
            <a:r>
              <a:rPr lang="en-US" sz="2300" dirty="0"/>
              <a:t>Biolandbau weltweit: Die wichtigsten Ergebnisse der FiBL-</a:t>
            </a:r>
            <a:r>
              <a:rPr lang="en-US" sz="2300" dirty="0" err="1"/>
              <a:t>Erhebung</a:t>
            </a:r>
            <a:r>
              <a:rPr lang="en-US" sz="2300" dirty="0"/>
              <a:t> zum Biolandbau </a:t>
            </a:r>
            <a:r>
              <a:rPr lang="en-US" sz="2300" dirty="0" err="1"/>
              <a:t>weltweit</a:t>
            </a:r>
            <a:r>
              <a:rPr lang="en-US" sz="2300" dirty="0"/>
              <a:t> </a:t>
            </a:r>
            <a:r>
              <a:rPr lang="cs-CZ" sz="2300" dirty="0"/>
              <a:t>2025</a:t>
            </a:r>
            <a:endParaRPr lang="de-DE" sz="2300" dirty="0"/>
          </a:p>
        </p:txBody>
      </p:sp>
      <p:sp>
        <p:nvSpPr>
          <p:cNvPr id="8" name="Content Placeholder 7"/>
          <p:cNvSpPr>
            <a:spLocks noGrp="1"/>
          </p:cNvSpPr>
          <p:nvPr>
            <p:ph idx="1"/>
          </p:nvPr>
        </p:nvSpPr>
        <p:spPr/>
        <p:txBody>
          <a:bodyPr>
            <a:normAutofit fontScale="92500"/>
          </a:bodyPr>
          <a:lstStyle/>
          <a:p>
            <a:pPr marL="342900" indent="-342900">
              <a:defRPr/>
            </a:pPr>
            <a:r>
              <a:rPr lang="en-GB" sz="1800" kern="0" dirty="0"/>
              <a:t>Die </a:t>
            </a:r>
            <a:r>
              <a:rPr lang="en-GB" sz="1800" kern="0" dirty="0" err="1"/>
              <a:t>Daten</a:t>
            </a:r>
            <a:r>
              <a:rPr lang="en-GB" sz="1800" kern="0" dirty="0"/>
              <a:t> </a:t>
            </a:r>
            <a:r>
              <a:rPr lang="en-GB" sz="1800" kern="0" dirty="0" err="1"/>
              <a:t>wurden</a:t>
            </a:r>
            <a:r>
              <a:rPr lang="en-GB" sz="1800" kern="0" dirty="0"/>
              <a:t> </a:t>
            </a:r>
            <a:r>
              <a:rPr lang="en-GB" sz="1800" kern="0" dirty="0" err="1"/>
              <a:t>zusammengestellt</a:t>
            </a:r>
            <a:r>
              <a:rPr lang="en-GB" sz="1800" kern="0" dirty="0"/>
              <a:t> vom Forschungsinstitut für biologischen Landbau (FiBL), Frick, Schweiz, basierend auf nationalen Datenquellen und Daten von Zertifizierern. </a:t>
            </a:r>
          </a:p>
          <a:p>
            <a:pPr marL="342900" indent="-342900">
              <a:defRPr/>
            </a:pPr>
            <a:r>
              <a:rPr lang="en-GB" sz="1800" kern="0" dirty="0"/>
              <a:t>Die Daten wurden im </a:t>
            </a:r>
            <a:r>
              <a:rPr lang="en-GB" sz="1800" kern="0" dirty="0" err="1"/>
              <a:t>Februar</a:t>
            </a:r>
            <a:r>
              <a:rPr lang="en-GB" sz="1800" kern="0" dirty="0"/>
              <a:t> </a:t>
            </a:r>
            <a:r>
              <a:rPr lang="cs-CZ" sz="1800" kern="0" dirty="0"/>
              <a:t>2025 </a:t>
            </a:r>
            <a:r>
              <a:rPr lang="en-GB" sz="1800" kern="0" dirty="0" err="1"/>
              <a:t>im</a:t>
            </a:r>
            <a:r>
              <a:rPr lang="en-GB" sz="1800" kern="0" dirty="0"/>
              <a:t> </a:t>
            </a:r>
            <a:r>
              <a:rPr lang="en-GB" sz="1800" kern="0" dirty="0" err="1"/>
              <a:t>Jahrbuch</a:t>
            </a:r>
            <a:r>
              <a:rPr lang="en-GB" sz="1800" kern="0" dirty="0"/>
              <a:t>  “The World of Organic Agriculture. Statistics and Emerging Trends </a:t>
            </a:r>
            <a:r>
              <a:rPr lang="cs-CZ" sz="1800" kern="0" dirty="0"/>
              <a:t>2025</a:t>
            </a:r>
            <a:r>
              <a:rPr lang="en-GB" sz="1800" kern="0" dirty="0"/>
              <a:t>.” </a:t>
            </a:r>
            <a:r>
              <a:rPr lang="en-GB" sz="1800" kern="0" dirty="0" err="1"/>
              <a:t>veröffentlicht</a:t>
            </a:r>
            <a:r>
              <a:rPr lang="en-GB" sz="1800" kern="0" dirty="0"/>
              <a:t>.  </a:t>
            </a:r>
          </a:p>
          <a:p>
            <a:pPr marL="342900" indent="-342900">
              <a:defRPr/>
            </a:pPr>
            <a:r>
              <a:rPr lang="en-GB" sz="1800" kern="0" dirty="0" err="1"/>
              <a:t>Informationen</a:t>
            </a:r>
            <a:r>
              <a:rPr lang="en-GB" sz="1800" kern="0" dirty="0"/>
              <a:t> finden Sie unter </a:t>
            </a:r>
            <a:r>
              <a:rPr lang="en-GB" sz="1800" kern="0" dirty="0">
                <a:hlinkClick r:id="rId3"/>
              </a:rPr>
              <a:t>www.organic-world.net.</a:t>
            </a:r>
            <a:endParaRPr lang="de-CH" sz="1800" kern="0" dirty="0"/>
          </a:p>
          <a:p>
            <a:pPr marL="342900" indent="-342900">
              <a:defRPr/>
            </a:pPr>
            <a:r>
              <a:rPr lang="de-CH" sz="1800" kern="0" dirty="0"/>
              <a:t>Diese Präsentation ist online verfügbar unter: </a:t>
            </a:r>
            <a:r>
              <a:rPr lang="de-CH" sz="1800" kern="0" dirty="0">
                <a:hlinkClick r:id="rId4"/>
              </a:rPr>
              <a:t>https://www.organic-world.net/yearbook/yearbook-202</a:t>
            </a:r>
            <a:r>
              <a:rPr lang="cs-CZ" sz="1800" kern="0" dirty="0">
                <a:hlinkClick r:id="rId4"/>
              </a:rPr>
              <a:t>5</a:t>
            </a:r>
            <a:r>
              <a:rPr lang="de-CH" sz="1800" kern="0" dirty="0">
                <a:hlinkClick r:id="rId4"/>
              </a:rPr>
              <a:t>/presentations.html</a:t>
            </a:r>
            <a:r>
              <a:rPr lang="de-CH" sz="1800" kern="0" dirty="0"/>
              <a:t>  </a:t>
            </a:r>
            <a:endParaRPr lang="cs-CZ" sz="1800" kern="0" dirty="0"/>
          </a:p>
          <a:p>
            <a:pPr marL="342900" indent="-342900">
              <a:defRPr/>
            </a:pPr>
            <a:r>
              <a:rPr lang="de-CH" sz="1800" kern="0" dirty="0"/>
              <a:t>Texte und Graphiken: </a:t>
            </a:r>
            <a:r>
              <a:rPr lang="de-CH" sz="1800" dirty="0"/>
              <a:t>Helga Willer, Bernhard Schlatter, </a:t>
            </a:r>
            <a:r>
              <a:rPr lang="en-GB" sz="1800" dirty="0"/>
              <a:t>Jan Trávníček, </a:t>
            </a:r>
            <a:r>
              <a:rPr lang="de-CH" sz="1800" kern="0" dirty="0"/>
              <a:t>Forschungsinstitut für biologischen Landbau (FiBL), Frick, Schweiz </a:t>
            </a:r>
          </a:p>
          <a:p>
            <a:pPr marL="342900" indent="-342900">
              <a:defRPr/>
            </a:pPr>
            <a:r>
              <a:rPr lang="en-GB" sz="1800" kern="0" dirty="0"/>
              <a:t>Kontakt: Helga Willer, helga.willer@fibl.org, Forschungsinstitut für biologischen Landbau (</a:t>
            </a:r>
            <a:r>
              <a:rPr lang="en-GB" sz="1800" kern="0" dirty="0" err="1"/>
              <a:t>FiBL</a:t>
            </a:r>
            <a:r>
              <a:rPr lang="en-GB" sz="1800" kern="0" dirty="0"/>
              <a:t>), Frick, Schweiz</a:t>
            </a:r>
          </a:p>
          <a:p>
            <a:pPr>
              <a:defRPr/>
            </a:pPr>
            <a:r>
              <a:rPr lang="en-GB" sz="1800" kern="0" dirty="0"/>
              <a:t>© Forschungsinstitut für biologischen Landbau (FiBL), </a:t>
            </a:r>
            <a:r>
              <a:rPr lang="de-CH" sz="1800" kern="0" dirty="0"/>
              <a:t>Frick, Schweiz, Februar </a:t>
            </a:r>
            <a:r>
              <a:rPr lang="cs-CZ" sz="1800" kern="0" dirty="0"/>
              <a:t>2025</a:t>
            </a:r>
            <a:endParaRPr lang="de-CH" sz="1800" kern="0" dirty="0"/>
          </a:p>
          <a:p>
            <a:pPr marL="0" indent="0">
              <a:lnSpc>
                <a:spcPct val="110000"/>
              </a:lnSpc>
              <a:buNone/>
              <a:defRPr/>
            </a:pPr>
            <a:endParaRPr lang="de-CH" sz="1300" kern="0" dirty="0"/>
          </a:p>
          <a:p>
            <a:pPr marL="0" indent="0">
              <a:lnSpc>
                <a:spcPct val="110000"/>
              </a:lnSpc>
              <a:buNone/>
              <a:defRPr/>
            </a:pPr>
            <a:r>
              <a:rPr lang="de-CH" sz="1300" kern="0" dirty="0" err="1"/>
              <a:t>*Zitat</a:t>
            </a:r>
            <a:r>
              <a:rPr lang="de-CH" sz="1300" kern="0" dirty="0"/>
              <a:t>: </a:t>
            </a:r>
            <a:r>
              <a:rPr lang="en-GB" sz="1300" dirty="0"/>
              <a:t>Willer, Helga, Bernhard Schlatter und Jan Trávníček (Eds.) (</a:t>
            </a:r>
            <a:r>
              <a:rPr lang="cs-CZ" sz="1300" dirty="0"/>
              <a:t>2025</a:t>
            </a:r>
            <a:r>
              <a:rPr lang="en-GB" sz="1300" dirty="0"/>
              <a:t>): The World of Organic Agriculture. Statistics and Emerging Trends </a:t>
            </a:r>
            <a:r>
              <a:rPr lang="cs-CZ" sz="1300" dirty="0"/>
              <a:t>2025</a:t>
            </a:r>
            <a:r>
              <a:rPr lang="en-GB" sz="1300" dirty="0"/>
              <a:t>. Forschungsinstitut für biologischen Landbau FiBL, Frick, und IFOAM - Organics International, Bonn. www.organic-world.net</a:t>
            </a:r>
            <a:endParaRPr lang="de-CH" sz="1300" kern="0" dirty="0"/>
          </a:p>
          <a:p>
            <a:pPr marL="0" indent="0">
              <a:buNone/>
              <a:defRPr/>
            </a:pPr>
            <a:endParaRPr lang="en-GB" sz="1800" kern="0" dirty="0"/>
          </a:p>
        </p:txBody>
      </p:sp>
    </p:spTree>
    <p:extLst>
      <p:ext uri="{BB962C8B-B14F-4D97-AF65-F5344CB8AC3E}">
        <p14:creationId xmlns:p14="http://schemas.microsoft.com/office/powerpoint/2010/main" val="1473432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de-CH" altLang="de-DE" dirty="0"/>
              <a:t>Danksagung</a:t>
            </a:r>
          </a:p>
        </p:txBody>
      </p:sp>
      <p:sp>
        <p:nvSpPr>
          <p:cNvPr id="7171" name="Rectangle 3"/>
          <p:cNvSpPr>
            <a:spLocks noGrp="1" noChangeArrowheads="1"/>
          </p:cNvSpPr>
          <p:nvPr>
            <p:ph idx="1"/>
          </p:nvPr>
        </p:nvSpPr>
        <p:spPr>
          <a:xfrm>
            <a:off x="806199" y="1068852"/>
            <a:ext cx="10562167" cy="4608680"/>
          </a:xfrm>
        </p:spPr>
        <p:txBody>
          <a:bodyPr>
            <a:normAutofit fontScale="92500" lnSpcReduction="20000"/>
          </a:bodyPr>
          <a:lstStyle/>
          <a:p>
            <a:r>
              <a:rPr lang="de-DE" altLang="de-DE" dirty="0"/>
              <a:t>Schweizer Staatssekretariat für </a:t>
            </a:r>
            <a:br>
              <a:rPr lang="de-DE" altLang="de-DE" dirty="0"/>
            </a:br>
            <a:r>
              <a:rPr lang="de-DE" altLang="de-DE" dirty="0"/>
              <a:t>Wirtschaft (SECO)</a:t>
            </a:r>
            <a:br>
              <a:rPr lang="de-DE" altLang="de-DE" dirty="0"/>
            </a:br>
            <a:endParaRPr lang="de-DE" altLang="de-DE" dirty="0"/>
          </a:p>
          <a:p>
            <a:r>
              <a:rPr lang="en-GB" altLang="de-DE" dirty="0"/>
              <a:t>Coop Fonds für Nachhaltigkeit</a:t>
            </a:r>
          </a:p>
          <a:p>
            <a:endParaRPr lang="en-GB" altLang="de-DE" dirty="0"/>
          </a:p>
          <a:p>
            <a:r>
              <a:rPr lang="de-CH" dirty="0"/>
              <a:t>Bio Suisse</a:t>
            </a:r>
            <a:br>
              <a:rPr lang="de-CH" dirty="0"/>
            </a:br>
            <a:endParaRPr lang="de-DE" altLang="de-DE" dirty="0"/>
          </a:p>
          <a:p>
            <a:r>
              <a:rPr lang="de-DE" altLang="de-DE" dirty="0"/>
              <a:t>NürnbergMesse, die Organisatorin der BIOFACH</a:t>
            </a:r>
            <a:br>
              <a:rPr lang="de-DE" altLang="de-DE" dirty="0"/>
            </a:br>
            <a:endParaRPr lang="de-DE" altLang="de-DE" dirty="0"/>
          </a:p>
          <a:p>
            <a:r>
              <a:rPr lang="de-DE" altLang="de-DE" dirty="0"/>
              <a:t>IFOAM – Organics International</a:t>
            </a:r>
            <a:br>
              <a:rPr lang="cs-CZ" altLang="de-DE" dirty="0"/>
            </a:br>
            <a:endParaRPr lang="cs-CZ" altLang="de-DE" dirty="0"/>
          </a:p>
          <a:p>
            <a:br>
              <a:rPr lang="de-DE" altLang="de-DE" dirty="0"/>
            </a:br>
            <a:br>
              <a:rPr lang="cs-CZ" altLang="de-DE" dirty="0"/>
            </a:br>
            <a:endParaRPr lang="de-DE" altLang="de-DE" dirty="0"/>
          </a:p>
          <a:p>
            <a:r>
              <a:rPr lang="de-DE" altLang="de-DE" dirty="0"/>
              <a:t>Mehr als 200 Expertinnen und Experten aus allen </a:t>
            </a:r>
            <a:br>
              <a:rPr lang="cs-CZ" altLang="de-DE" dirty="0"/>
            </a:br>
            <a:r>
              <a:rPr lang="de-DE" altLang="de-DE" dirty="0"/>
              <a:t>Teilen der Welt haben an der FiBL-Erhebung </a:t>
            </a:r>
            <a:r>
              <a:rPr lang="cs-CZ" altLang="de-DE" dirty="0"/>
              <a:t>2025 </a:t>
            </a:r>
            <a:r>
              <a:rPr lang="de-DE" altLang="de-DE" dirty="0" err="1"/>
              <a:t>mitgewirkt</a:t>
            </a:r>
            <a:r>
              <a:rPr lang="de-DE" altLang="de-DE" dirty="0"/>
              <a:t>.</a:t>
            </a:r>
          </a:p>
        </p:txBody>
      </p:sp>
      <p:pic>
        <p:nvPicPr>
          <p:cNvPr id="7173" name="Grafik 6"/>
          <p:cNvPicPr>
            <a:picLocks noChangeAspect="1"/>
          </p:cNvPicPr>
          <p:nvPr/>
        </p:nvPicPr>
        <p:blipFill>
          <a:blip r:embed="rId3">
            <a:extLst>
              <a:ext uri="{28A0092B-C50C-407E-A947-70E740481C1C}">
                <a14:useLocalDpi xmlns:a14="http://schemas.microsoft.com/office/drawing/2010/main"/>
              </a:ext>
            </a:extLst>
          </a:blip>
          <a:srcRect l="27657" t="39049" r="42056" b="30476"/>
          <a:stretch>
            <a:fillRect/>
          </a:stretch>
        </p:blipFill>
        <p:spPr bwMode="auto">
          <a:xfrm>
            <a:off x="8743949" y="3474154"/>
            <a:ext cx="1087914" cy="537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67906" y="1068852"/>
            <a:ext cx="1440000" cy="76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coop switzerland"/>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0266" t="19023" r="9772" b="21266"/>
          <a:stretch/>
        </p:blipFill>
        <p:spPr bwMode="auto">
          <a:xfrm>
            <a:off x="8691618" y="1983342"/>
            <a:ext cx="1192576" cy="405476"/>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63528" y="4289015"/>
            <a:ext cx="848757" cy="471532"/>
          </a:xfrm>
          <a:prstGeom prst="rect">
            <a:avLst/>
          </a:prstGeom>
        </p:spPr>
      </p:pic>
      <p:pic>
        <p:nvPicPr>
          <p:cNvPr id="8" name="Graphic 7">
            <a:extLst>
              <a:ext uri="{FF2B5EF4-FFF2-40B4-BE49-F238E27FC236}">
                <a16:creationId xmlns:a16="http://schemas.microsoft.com/office/drawing/2014/main" id="{79B0458A-601F-40EF-AFA9-11573ADCE2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19301" y="6258616"/>
            <a:ext cx="628649" cy="370092"/>
          </a:xfrm>
          <a:prstGeom prst="rect">
            <a:avLst/>
          </a:prstGeom>
        </p:spPr>
      </p:pic>
      <p:pic>
        <p:nvPicPr>
          <p:cNvPr id="9" name="Picture 2" descr="Bio Suisse – Wikipedia">
            <a:extLst>
              <a:ext uri="{FF2B5EF4-FFF2-40B4-BE49-F238E27FC236}">
                <a16:creationId xmlns:a16="http://schemas.microsoft.com/office/drawing/2014/main" id="{7572AF1D-BA4E-43C3-B035-293A45966F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88689" y="2395782"/>
            <a:ext cx="943174" cy="76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979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p:txBody>
          <a:bodyPr/>
          <a:lstStyle/>
          <a:p>
            <a:r>
              <a:rPr lang="de-DE" dirty="0"/>
              <a:t>The World of Organic Agriculture 2025</a:t>
            </a:r>
          </a:p>
        </p:txBody>
      </p:sp>
      <p:sp>
        <p:nvSpPr>
          <p:cNvPr id="9" name="Rectangle 3"/>
          <p:cNvSpPr>
            <a:spLocks noGrp="1" noChangeArrowheads="1"/>
          </p:cNvSpPr>
          <p:nvPr>
            <p:ph idx="1"/>
          </p:nvPr>
        </p:nvSpPr>
        <p:spPr>
          <a:xfrm>
            <a:off x="838200" y="1690688"/>
            <a:ext cx="10515600" cy="4351338"/>
          </a:xfrm>
        </p:spPr>
        <p:txBody>
          <a:bodyPr>
            <a:normAutofit fontScale="92500" lnSpcReduction="20000"/>
          </a:bodyPr>
          <a:lstStyle/>
          <a:p>
            <a:pPr marL="380990" indent="-380990"/>
            <a:r>
              <a:rPr lang="de-CH" dirty="0"/>
              <a:t>26.  Ausgabe</a:t>
            </a:r>
          </a:p>
          <a:p>
            <a:pPr marL="380990" indent="-380990"/>
            <a:r>
              <a:rPr lang="de-CH" dirty="0"/>
              <a:t>Tabellen, Grafiken, Karten - Daten 2023 </a:t>
            </a:r>
          </a:p>
          <a:p>
            <a:pPr marL="380990" indent="-380990"/>
            <a:r>
              <a:rPr lang="de-CH" dirty="0"/>
              <a:t>Länder- und Kontinentberichte</a:t>
            </a:r>
          </a:p>
          <a:p>
            <a:pPr marL="380990" indent="-380990"/>
            <a:r>
              <a:rPr lang="de-CH" dirty="0"/>
              <a:t>Informationen zu Märkten,</a:t>
            </a:r>
            <a:br>
              <a:rPr lang="de-CH" dirty="0"/>
            </a:br>
            <a:r>
              <a:rPr lang="de-CH" dirty="0"/>
              <a:t>Gesetzgebungen, Bioimporten </a:t>
            </a:r>
            <a:br>
              <a:rPr lang="de-CH" dirty="0"/>
            </a:br>
            <a:r>
              <a:rPr lang="de-CH" dirty="0"/>
              <a:t>und -exporten </a:t>
            </a:r>
          </a:p>
          <a:p>
            <a:r>
              <a:rPr lang="de-CH" sz="2800" dirty="0"/>
              <a:t>Das Buch kann heruntergeladen werden </a:t>
            </a:r>
            <a:br>
              <a:rPr lang="de-CH" sz="2800" dirty="0"/>
            </a:br>
            <a:r>
              <a:rPr lang="de-CH" sz="2800" dirty="0"/>
              <a:t>unter</a:t>
            </a:r>
            <a:r>
              <a:rPr lang="cs-CZ" sz="2800" dirty="0"/>
              <a:t> (</a:t>
            </a:r>
            <a:r>
              <a:rPr lang="de-CH" sz="2800" dirty="0"/>
              <a:t>A</a:t>
            </a:r>
            <a:r>
              <a:rPr lang="cs-CZ" sz="2800" dirty="0"/>
              <a:t>rtikel 1797):</a:t>
            </a:r>
            <a:r>
              <a:rPr lang="de-CH" sz="2800" dirty="0"/>
              <a:t> </a:t>
            </a:r>
            <a:br>
              <a:rPr lang="de-CH" sz="2800" dirty="0"/>
            </a:br>
            <a:r>
              <a:rPr lang="cs-CZ" sz="2800" u="sng" dirty="0">
                <a:hlinkClick r:id="rId3"/>
              </a:rPr>
              <a:t>https</a:t>
            </a:r>
            <a:r>
              <a:rPr lang="cs-CZ" sz="2800" dirty="0">
                <a:hlinkClick r:id="rId3"/>
              </a:rPr>
              <a:t>://www.fibl.org/en/shop-en</a:t>
            </a:r>
            <a:r>
              <a:rPr lang="cs-CZ" sz="2800" dirty="0"/>
              <a:t>  </a:t>
            </a:r>
            <a:br>
              <a:rPr lang="de-CH" sz="2800" dirty="0"/>
            </a:br>
            <a:endParaRPr lang="de-CH" dirty="0"/>
          </a:p>
          <a:p>
            <a:pPr marL="380990" indent="-380990"/>
            <a:r>
              <a:rPr lang="de-CH" b="1" dirty="0"/>
              <a:t>www.organic-world.net</a:t>
            </a:r>
          </a:p>
          <a:p>
            <a:pPr marL="380990" indent="-380990"/>
            <a:r>
              <a:rPr lang="de-CH" b="1" dirty="0"/>
              <a:t>statistics.fibl.org</a:t>
            </a:r>
          </a:p>
        </p:txBody>
      </p:sp>
      <p:grpSp>
        <p:nvGrpSpPr>
          <p:cNvPr id="6" name="Gruppieren 5"/>
          <p:cNvGrpSpPr/>
          <p:nvPr/>
        </p:nvGrpSpPr>
        <p:grpSpPr>
          <a:xfrm>
            <a:off x="10310963" y="4413505"/>
            <a:ext cx="1348755" cy="1404580"/>
            <a:chOff x="6042399" y="2903427"/>
            <a:chExt cx="1348755" cy="1404580"/>
          </a:xfrm>
        </p:grpSpPr>
        <p:pic>
          <p:nvPicPr>
            <p:cNvPr id="7" name="Grafik 6"/>
            <p:cNvPicPr>
              <a:picLocks noChangeAspect="1"/>
            </p:cNvPicPr>
            <p:nvPr/>
          </p:nvPicPr>
          <p:blipFill>
            <a:blip r:embed="rId4">
              <a:extLst>
                <a:ext uri="{28A0092B-C50C-407E-A947-70E740481C1C}">
                  <a14:useLocalDpi xmlns:a14="http://schemas.microsoft.com/office/drawing/2010/main" val="0"/>
                </a:ext>
              </a:extLst>
            </a:blip>
            <a:srcRect l="27657" t="39049" r="42056" b="30476"/>
            <a:stretch>
              <a:fillRect/>
            </a:stretch>
          </p:blipFill>
          <p:spPr bwMode="auto">
            <a:xfrm>
              <a:off x="6042399" y="2903427"/>
              <a:ext cx="1348755" cy="666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11"/>
            <p:cNvPicPr>
              <a:picLocks noChangeAspect="1"/>
            </p:cNvPicPr>
            <p:nvPr/>
          </p:nvPicPr>
          <p:blipFill>
            <a:blip r:embed="rId5"/>
            <a:stretch>
              <a:fillRect/>
            </a:stretch>
          </p:blipFill>
          <p:spPr>
            <a:xfrm>
              <a:off x="6106153" y="3711366"/>
              <a:ext cx="1073954" cy="596641"/>
            </a:xfrm>
            <a:prstGeom prst="rect">
              <a:avLst/>
            </a:prstGeom>
          </p:spPr>
        </p:pic>
      </p:grpSp>
      <p:pic>
        <p:nvPicPr>
          <p:cNvPr id="14" name="Grafik 13"/>
          <p:cNvPicPr/>
          <p:nvPr/>
        </p:nvPicPr>
        <p:blipFill>
          <a:blip r:embed="rId6"/>
          <a:stretch>
            <a:fillRect/>
          </a:stretch>
        </p:blipFill>
        <p:spPr>
          <a:xfrm>
            <a:off x="7149782" y="1549252"/>
            <a:ext cx="2590828" cy="3672192"/>
          </a:xfrm>
          <a:prstGeom prst="rect">
            <a:avLst/>
          </a:prstGeom>
        </p:spPr>
      </p:pic>
      <p:pic>
        <p:nvPicPr>
          <p:cNvPr id="16" name="Picture 2" descr="Bio Suisse – Wikiped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575" y="-1219200"/>
            <a:ext cx="124305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8" name="Grafik 1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046528" y="1549252"/>
            <a:ext cx="1692399" cy="90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Image result for coop switzerland"/>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0266" t="19023" r="9772" b="21266"/>
          <a:stretch/>
        </p:blipFill>
        <p:spPr bwMode="auto">
          <a:xfrm>
            <a:off x="10262800" y="2719907"/>
            <a:ext cx="1259854" cy="4283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Bio Suisse – Wikiped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74717" y="3298858"/>
            <a:ext cx="1172844" cy="952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79363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normAutofit fontScale="90000"/>
          </a:bodyPr>
          <a:lstStyle/>
          <a:p>
            <a:r>
              <a:rPr lang="de-CH" altLang="de-DE" dirty="0"/>
              <a:t>Die </a:t>
            </a:r>
            <a:r>
              <a:rPr lang="cs-CZ" dirty="0"/>
              <a:t>26</a:t>
            </a:r>
            <a:r>
              <a:rPr lang="de-CH" dirty="0"/>
              <a:t>.</a:t>
            </a:r>
            <a:r>
              <a:rPr lang="de-CH" altLang="de-DE" dirty="0"/>
              <a:t> Erhebung zum ökologischen Landbau weltweit: Hintergrund</a:t>
            </a:r>
          </a:p>
        </p:txBody>
      </p:sp>
      <p:sp>
        <p:nvSpPr>
          <p:cNvPr id="2" name="Content Placeholder 1"/>
          <p:cNvSpPr>
            <a:spLocks noGrp="1"/>
          </p:cNvSpPr>
          <p:nvPr>
            <p:ph idx="1"/>
          </p:nvPr>
        </p:nvSpPr>
        <p:spPr/>
        <p:txBody>
          <a:bodyPr>
            <a:normAutofit lnSpcReduction="10000"/>
          </a:bodyPr>
          <a:lstStyle/>
          <a:p>
            <a:r>
              <a:rPr lang="en-GB" dirty="0"/>
              <a:t>Die </a:t>
            </a:r>
            <a:r>
              <a:rPr lang="cs-CZ" sz="2000" dirty="0"/>
              <a:t>26</a:t>
            </a:r>
            <a:r>
              <a:rPr lang="de-CH" sz="2000" dirty="0"/>
              <a:t>.</a:t>
            </a:r>
            <a:r>
              <a:rPr lang="de-CH" sz="2000" baseline="30000" dirty="0"/>
              <a:t>.</a:t>
            </a:r>
            <a:r>
              <a:rPr lang="de-CH" sz="2000" dirty="0"/>
              <a:t> Erhebung </a:t>
            </a:r>
            <a:r>
              <a:rPr lang="en-GB" dirty="0" err="1"/>
              <a:t>zum</a:t>
            </a:r>
            <a:r>
              <a:rPr lang="en-GB" dirty="0"/>
              <a:t> Biolandbau weltweit wurde vom Forschungsinstitut für biologischen Landbau FiBL in Zusammenarbeit mit Partnern aus der ganzen Welt durchgeführt. Die Ergebnisse wurden gemeinsam vom FiBL und IFOAM - Organics International veröffentlicht.</a:t>
            </a:r>
          </a:p>
          <a:p>
            <a:r>
              <a:rPr lang="en-GB" dirty="0"/>
              <a:t>Die </a:t>
            </a:r>
            <a:r>
              <a:rPr lang="en-GB" dirty="0" err="1"/>
              <a:t>Erhebung</a:t>
            </a:r>
            <a:r>
              <a:rPr lang="en-GB" dirty="0"/>
              <a:t> </a:t>
            </a:r>
            <a:r>
              <a:rPr lang="en-GB" dirty="0" err="1"/>
              <a:t>fand</a:t>
            </a:r>
            <a:r>
              <a:rPr lang="en-GB" dirty="0"/>
              <a:t> zwischen </a:t>
            </a:r>
            <a:r>
              <a:rPr lang="en-GB" dirty="0" err="1"/>
              <a:t>Juli</a:t>
            </a:r>
            <a:r>
              <a:rPr lang="en-GB" dirty="0"/>
              <a:t> </a:t>
            </a:r>
            <a:r>
              <a:rPr lang="cs-CZ" dirty="0"/>
              <a:t>2024 </a:t>
            </a:r>
            <a:r>
              <a:rPr lang="en-GB" dirty="0"/>
              <a:t>und </a:t>
            </a:r>
            <a:r>
              <a:rPr lang="en-GB" dirty="0" err="1"/>
              <a:t>Februar</a:t>
            </a:r>
            <a:r>
              <a:rPr lang="en-GB" dirty="0"/>
              <a:t> </a:t>
            </a:r>
            <a:r>
              <a:rPr lang="cs-CZ" dirty="0"/>
              <a:t>2025 </a:t>
            </a:r>
            <a:r>
              <a:rPr lang="de-CH" dirty="0"/>
              <a:t>statt</a:t>
            </a:r>
            <a:r>
              <a:rPr lang="en-GB" dirty="0"/>
              <a:t>.</a:t>
            </a:r>
          </a:p>
          <a:p>
            <a:r>
              <a:rPr lang="en-GB" dirty="0"/>
              <a:t>Es gingen Daten </a:t>
            </a:r>
            <a:r>
              <a:rPr lang="en-GB" dirty="0" err="1"/>
              <a:t>aus</a:t>
            </a:r>
            <a:r>
              <a:rPr lang="en-GB" dirty="0"/>
              <a:t> 188</a:t>
            </a:r>
            <a:r>
              <a:rPr lang="cs-CZ" dirty="0"/>
              <a:t> </a:t>
            </a:r>
            <a:r>
              <a:rPr lang="en-GB" dirty="0"/>
              <a:t>Ländern ein.</a:t>
            </a:r>
          </a:p>
          <a:p>
            <a:r>
              <a:rPr lang="en-GB" dirty="0"/>
              <a:t>Die Daten wurden von über 200 Länderexperten (Vertretern von NRO, </a:t>
            </a:r>
            <a:r>
              <a:rPr lang="en-GB"/>
              <a:t>Kontrollstellen, </a:t>
            </a:r>
            <a:r>
              <a:rPr lang="en-GB" dirty="0"/>
              <a:t>Regierungen und </a:t>
            </a:r>
            <a:r>
              <a:rPr lang="en-GB" dirty="0" err="1"/>
              <a:t>Forschungseinrichtungen</a:t>
            </a:r>
            <a:r>
              <a:rPr lang="en-GB" dirty="0"/>
              <a:t>) bereitgestellt.</a:t>
            </a:r>
          </a:p>
          <a:p>
            <a:r>
              <a:rPr lang="en-GB" dirty="0"/>
              <a:t>Folgende Daten wurden erhoben: Flächendaten (einschließlich Angaben zur Flächennutzung und </a:t>
            </a:r>
            <a:r>
              <a:rPr lang="en-GB" dirty="0" err="1"/>
              <a:t>Kulturen</a:t>
            </a:r>
            <a:r>
              <a:rPr lang="en-GB" dirty="0"/>
              <a:t>); </a:t>
            </a:r>
            <a:r>
              <a:rPr lang="en-GB" dirty="0" err="1"/>
              <a:t>Betriebe</a:t>
            </a:r>
            <a:r>
              <a:rPr lang="en-GB" dirty="0"/>
              <a:t>; </a:t>
            </a:r>
            <a:r>
              <a:rPr lang="en-GB" dirty="0" err="1"/>
              <a:t>Einzelhandelsumsätze</a:t>
            </a:r>
            <a:r>
              <a:rPr lang="en-GB" dirty="0"/>
              <a:t>; Export- und </a:t>
            </a:r>
            <a:r>
              <a:rPr lang="en-GB" dirty="0" err="1"/>
              <a:t>Importdaten</a:t>
            </a:r>
            <a:r>
              <a:rPr lang="en-GB" dirty="0"/>
              <a:t>. </a:t>
            </a:r>
          </a:p>
          <a:p>
            <a:r>
              <a:rPr lang="en-GB" dirty="0"/>
              <a:t>Die Ergebnisse werden in dem Jahrbuch "The World of Organic Agriculture </a:t>
            </a:r>
            <a:r>
              <a:rPr lang="cs-CZ" dirty="0"/>
              <a:t>2025</a:t>
            </a:r>
            <a:r>
              <a:rPr lang="en-GB" dirty="0"/>
              <a:t>" und auf </a:t>
            </a:r>
            <a:r>
              <a:rPr lang="en-GB" dirty="0">
                <a:hlinkClick r:id="rId2"/>
              </a:rPr>
              <a:t>www.organic-world.net</a:t>
            </a:r>
            <a:r>
              <a:rPr lang="cs-CZ" dirty="0"/>
              <a:t> </a:t>
            </a:r>
            <a:r>
              <a:rPr lang="en-GB" dirty="0" err="1"/>
              <a:t>veröffentlicht</a:t>
            </a:r>
            <a:r>
              <a:rPr lang="en-GB" dirty="0"/>
              <a:t>.</a:t>
            </a:r>
          </a:p>
          <a:p>
            <a:endParaRPr lang="de-CH" dirty="0"/>
          </a:p>
          <a:p>
            <a:endParaRPr lang="en-GB" dirty="0"/>
          </a:p>
        </p:txBody>
      </p:sp>
    </p:spTree>
    <p:extLst>
      <p:ext uri="{BB962C8B-B14F-4D97-AF65-F5344CB8AC3E}">
        <p14:creationId xmlns:p14="http://schemas.microsoft.com/office/powerpoint/2010/main" val="2681232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p:cNvSpPr>
            <a:spLocks noGrp="1"/>
          </p:cNvSpPr>
          <p:nvPr>
            <p:ph type="title"/>
          </p:nvPr>
        </p:nvSpPr>
        <p:spPr/>
        <p:txBody>
          <a:bodyPr/>
          <a:lstStyle/>
          <a:p>
            <a:r>
              <a:rPr lang="de-CH" altLang="de-DE"/>
              <a:t>Weitere Informationen </a:t>
            </a:r>
            <a:endParaRPr lang="de-CH" altLang="de-DE" dirty="0"/>
          </a:p>
        </p:txBody>
      </p:sp>
      <p:sp>
        <p:nvSpPr>
          <p:cNvPr id="3" name="Inhaltsplatzhalter 2"/>
          <p:cNvSpPr>
            <a:spLocks noGrp="1"/>
          </p:cNvSpPr>
          <p:nvPr>
            <p:ph idx="1"/>
          </p:nvPr>
        </p:nvSpPr>
        <p:spPr/>
        <p:txBody>
          <a:bodyPr/>
          <a:lstStyle/>
          <a:p>
            <a:r>
              <a:rPr lang="de-CH" dirty="0"/>
              <a:t>Weitere </a:t>
            </a:r>
            <a:r>
              <a:rPr lang="de-CH" dirty="0" err="1"/>
              <a:t>Informationen </a:t>
            </a:r>
            <a:r>
              <a:rPr lang="de-CH" dirty="0"/>
              <a:t>(PDF, </a:t>
            </a:r>
            <a:r>
              <a:rPr lang="de-CH" dirty="0" err="1"/>
              <a:t>Datenquellen</a:t>
            </a:r>
            <a:r>
              <a:rPr lang="de-CH" dirty="0"/>
              <a:t>, </a:t>
            </a:r>
            <a:r>
              <a:rPr lang="de-CH" dirty="0" err="1"/>
              <a:t>Diagramme</a:t>
            </a:r>
            <a:r>
              <a:rPr lang="de-CH" dirty="0"/>
              <a:t>) </a:t>
            </a:r>
            <a:r>
              <a:rPr lang="cs-CZ" dirty="0"/>
              <a:t>unter: </a:t>
            </a:r>
            <a:br>
              <a:rPr lang="cs-CZ" dirty="0"/>
            </a:br>
            <a:r>
              <a:rPr lang="de-CH" dirty="0">
                <a:hlinkClick r:id="rId2"/>
              </a:rPr>
              <a:t>http://www.organic-world.net/yearbook/yearbook-202</a:t>
            </a:r>
            <a:r>
              <a:rPr lang="cs-CZ" dirty="0">
                <a:hlinkClick r:id="rId2"/>
              </a:rPr>
              <a:t>5</a:t>
            </a:r>
            <a:r>
              <a:rPr lang="de-CH" dirty="0">
                <a:hlinkClick r:id="rId2"/>
              </a:rPr>
              <a:t>.html </a:t>
            </a:r>
            <a:endParaRPr lang="cs-CZ" dirty="0"/>
          </a:p>
          <a:p>
            <a:endParaRPr lang="de-CH" dirty="0"/>
          </a:p>
          <a:p>
            <a:r>
              <a:rPr lang="de-CH" dirty="0"/>
              <a:t>Kontakt</a:t>
            </a:r>
            <a:br>
              <a:rPr lang="de-CH" dirty="0"/>
            </a:br>
            <a:r>
              <a:rPr lang="de-CH" dirty="0"/>
              <a:t>Helga </a:t>
            </a:r>
            <a:r>
              <a:rPr lang="cs-CZ" dirty="0"/>
              <a:t>Willer</a:t>
            </a:r>
            <a:br>
              <a:rPr lang="de-CH" dirty="0"/>
            </a:br>
            <a:r>
              <a:rPr lang="de-CH" dirty="0"/>
              <a:t>Forschungsinstitut für biologischen Landbau (FiBL)</a:t>
            </a:r>
            <a:br>
              <a:rPr lang="de-CH" dirty="0"/>
            </a:br>
            <a:r>
              <a:rPr lang="de-CH" dirty="0"/>
              <a:t>5070 Frick</a:t>
            </a:r>
            <a:br>
              <a:rPr lang="de-CH" dirty="0"/>
            </a:br>
            <a:r>
              <a:rPr lang="de-CH" dirty="0"/>
              <a:t>Schweiz</a:t>
            </a:r>
            <a:br>
              <a:rPr lang="de-CH" dirty="0"/>
            </a:br>
            <a:r>
              <a:rPr lang="de-CH" dirty="0">
                <a:hlinkClick r:id="rId3"/>
              </a:rPr>
              <a:t>helga.willer@fibl.org</a:t>
            </a:r>
            <a:endParaRPr lang="en-US" dirty="0"/>
          </a:p>
        </p:txBody>
      </p:sp>
      <p:sp>
        <p:nvSpPr>
          <p:cNvPr id="8" name="Foliennummernplatzhalter 3"/>
          <p:cNvSpPr>
            <a:spLocks noGrp="1"/>
          </p:cNvSpPr>
          <p:nvPr>
            <p:ph type="sldNum" sz="quarter" idx="4"/>
          </p:nvPr>
        </p:nvSpPr>
        <p:spPr/>
        <p:txBody>
          <a:bodyPr/>
          <a:lstStyle/>
          <a:p>
            <a:fld id="{DBC8FA60-E7A4-4A3C-A274-EE460834FBED}" type="slidenum">
              <a:rPr lang="de-DE" smtClean="0"/>
              <a:t>14</a:t>
            </a:fld>
            <a:endParaRPr lang="de-DE" dirty="0"/>
          </a:p>
        </p:txBody>
      </p:sp>
    </p:spTree>
    <p:extLst>
      <p:ext uri="{BB962C8B-B14F-4D97-AF65-F5344CB8AC3E}">
        <p14:creationId xmlns:p14="http://schemas.microsoft.com/office/powerpoint/2010/main" val="3529589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Haftungsausschluss</a:t>
            </a:r>
            <a:endParaRPr lang="de-CH" dirty="0"/>
          </a:p>
        </p:txBody>
      </p:sp>
      <p:sp>
        <p:nvSpPr>
          <p:cNvPr id="3" name="Inhaltsplatzhalter 2"/>
          <p:cNvSpPr>
            <a:spLocks noGrp="1"/>
          </p:cNvSpPr>
          <p:nvPr>
            <p:ph idx="1"/>
          </p:nvPr>
        </p:nvSpPr>
        <p:spPr/>
        <p:txBody>
          <a:bodyPr/>
          <a:lstStyle/>
          <a:p>
            <a:r>
              <a:rPr lang="en-GB" dirty="0"/>
              <a:t>Alle in dieser Diashow enthaltenen Ergebnisse wurden vom Forschungsinstitut für biologischen Landbau (FiBL) zusammengestellt. Dennoch können Fehler nicht vollständig ausgeschlossen werden.  Das FiBL übernimmt deshalb keine Verpflichtung und keine Garantie für die in diesem Werk gemachten Aussagen und Ergebnisse. Das FiBL übernimmt auch keine Verantwortung oder Haftung für allfällige Fehler oder für die Folgen von Handlungen, die Leserinnen und Leser aufgrund von Aussagen oder Ratschlägen in diesem Werk vornehmen.</a:t>
            </a:r>
            <a:endParaRPr lang="de-CH" dirty="0"/>
          </a:p>
          <a:p>
            <a:r>
              <a:rPr lang="en-GB" dirty="0"/>
              <a:t>Dieses Dokument wurde mit Unterstützung des Schweizer Staatssekretariats für Wirtschaft (SECO), des Nachhaltigkeitsfonds von Coop Schweiz, Bio Suisse, der NürnbergMesse und IFOAM - Organics International erstellt. Die hierin geäußerten Ansichten können in keiner Weise als offizielle Meinung des SECO, von Coop, Bio Suisse, der NürnbergMesse oder von IFOAM - Organics International angesehen werden. </a:t>
            </a:r>
            <a:endParaRPr lang="de-CH" dirty="0"/>
          </a:p>
        </p:txBody>
      </p:sp>
      <p:sp>
        <p:nvSpPr>
          <p:cNvPr id="4" name="Foliennummernplatzhalter 3"/>
          <p:cNvSpPr>
            <a:spLocks noGrp="1"/>
          </p:cNvSpPr>
          <p:nvPr>
            <p:ph type="sldNum" sz="quarter" idx="4"/>
          </p:nvPr>
        </p:nvSpPr>
        <p:spPr/>
        <p:txBody>
          <a:bodyPr/>
          <a:lstStyle/>
          <a:p>
            <a:fld id="{DBC8FA60-E7A4-4A3C-A274-EE460834FBED}" type="slidenum">
              <a:rPr lang="de-DE" smtClean="0"/>
              <a:t>15</a:t>
            </a:fld>
            <a:endParaRPr lang="de-DE" dirty="0"/>
          </a:p>
        </p:txBody>
      </p:sp>
    </p:spTree>
    <p:extLst>
      <p:ext uri="{BB962C8B-B14F-4D97-AF65-F5344CB8AC3E}">
        <p14:creationId xmlns:p14="http://schemas.microsoft.com/office/powerpoint/2010/main" val="4047939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89315-D2BE-4181-ABDB-577B9193C16E}"/>
              </a:ext>
            </a:extLst>
          </p:cNvPr>
          <p:cNvSpPr>
            <a:spLocks noGrp="1"/>
          </p:cNvSpPr>
          <p:nvPr>
            <p:ph type="title"/>
          </p:nvPr>
        </p:nvSpPr>
        <p:spPr/>
        <p:txBody>
          <a:bodyPr/>
          <a:lstStyle/>
          <a:p>
            <a:r>
              <a:rPr lang="de-CH" altLang="en-US"/>
              <a:t>Presentations on </a:t>
            </a:r>
            <a:r>
              <a:rPr lang="de-CH" altLang="en-US">
                <a:hlinkClick r:id="rId2"/>
              </a:rPr>
              <a:t>www.organic-world.net</a:t>
            </a:r>
            <a:endParaRPr lang="de-CH" dirty="0"/>
          </a:p>
        </p:txBody>
      </p:sp>
      <p:pic>
        <p:nvPicPr>
          <p:cNvPr id="5" name="Picture 4">
            <a:extLst>
              <a:ext uri="{FF2B5EF4-FFF2-40B4-BE49-F238E27FC236}">
                <a16:creationId xmlns:a16="http://schemas.microsoft.com/office/drawing/2014/main" id="{71AD347E-F2DC-46DA-A24F-602E054C2C0E}"/>
              </a:ext>
            </a:extLst>
          </p:cNvPr>
          <p:cNvPicPr>
            <a:picLocks noChangeAspect="1"/>
          </p:cNvPicPr>
          <p:nvPr/>
        </p:nvPicPr>
        <p:blipFill>
          <a:blip r:embed="rId3"/>
          <a:stretch>
            <a:fillRect/>
          </a:stretch>
        </p:blipFill>
        <p:spPr>
          <a:xfrm>
            <a:off x="823634" y="1434598"/>
            <a:ext cx="5757913" cy="4312654"/>
          </a:xfrm>
          <a:prstGeom prst="rect">
            <a:avLst/>
          </a:prstGeom>
        </p:spPr>
      </p:pic>
    </p:spTree>
    <p:extLst>
      <p:ext uri="{BB962C8B-B14F-4D97-AF65-F5344CB8AC3E}">
        <p14:creationId xmlns:p14="http://schemas.microsoft.com/office/powerpoint/2010/main" val="4178130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3304B-3A00-48C1-813C-FEE6E099EBCE}"/>
              </a:ext>
            </a:extLst>
          </p:cNvPr>
          <p:cNvSpPr>
            <a:spLocks noGrp="1"/>
          </p:cNvSpPr>
          <p:nvPr>
            <p:ph type="title"/>
          </p:nvPr>
        </p:nvSpPr>
        <p:spPr/>
        <p:txBody>
          <a:bodyPr/>
          <a:lstStyle/>
          <a:p>
            <a:r>
              <a:rPr lang="de-CH" dirty="0"/>
              <a:t>Statistik.FiBL.org</a:t>
            </a:r>
          </a:p>
        </p:txBody>
      </p:sp>
      <p:sp>
        <p:nvSpPr>
          <p:cNvPr id="4" name="Content Placeholder 3">
            <a:extLst>
              <a:ext uri="{FF2B5EF4-FFF2-40B4-BE49-F238E27FC236}">
                <a16:creationId xmlns:a16="http://schemas.microsoft.com/office/drawing/2014/main" id="{5DE4B4A5-124B-4363-8AB8-269EDD354E8F}"/>
              </a:ext>
            </a:extLst>
          </p:cNvPr>
          <p:cNvSpPr>
            <a:spLocks noGrp="1"/>
          </p:cNvSpPr>
          <p:nvPr>
            <p:ph idx="1"/>
          </p:nvPr>
        </p:nvSpPr>
        <p:spPr/>
        <p:txBody>
          <a:bodyPr/>
          <a:lstStyle/>
          <a:p>
            <a:endParaRPr lang="de-CH"/>
          </a:p>
        </p:txBody>
      </p:sp>
      <p:pic>
        <p:nvPicPr>
          <p:cNvPr id="5" name="Picture 4">
            <a:extLst>
              <a:ext uri="{FF2B5EF4-FFF2-40B4-BE49-F238E27FC236}">
                <a16:creationId xmlns:a16="http://schemas.microsoft.com/office/drawing/2014/main" id="{A8B2E52F-5979-409D-A0E1-FDBAD5F78213}"/>
              </a:ext>
            </a:extLst>
          </p:cNvPr>
          <p:cNvPicPr>
            <a:picLocks noChangeAspect="1"/>
          </p:cNvPicPr>
          <p:nvPr/>
        </p:nvPicPr>
        <p:blipFill>
          <a:blip r:embed="rId2"/>
          <a:stretch>
            <a:fillRect/>
          </a:stretch>
        </p:blipFill>
        <p:spPr>
          <a:xfrm>
            <a:off x="814915" y="1395703"/>
            <a:ext cx="8872010" cy="4475436"/>
          </a:xfrm>
          <a:prstGeom prst="rect">
            <a:avLst/>
          </a:prstGeom>
        </p:spPr>
      </p:pic>
    </p:spTree>
    <p:extLst>
      <p:ext uri="{BB962C8B-B14F-4D97-AF65-F5344CB8AC3E}">
        <p14:creationId xmlns:p14="http://schemas.microsoft.com/office/powerpoint/2010/main" val="4120250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545B-8FFD-4CD1-815F-F1C0C701E0C2}"/>
              </a:ext>
            </a:extLst>
          </p:cNvPr>
          <p:cNvSpPr>
            <a:spLocks noGrp="1"/>
          </p:cNvSpPr>
          <p:nvPr>
            <p:ph type="title"/>
          </p:nvPr>
        </p:nvSpPr>
        <p:spPr/>
        <p:txBody>
          <a:bodyPr/>
          <a:lstStyle/>
          <a:p>
            <a:r>
              <a:rPr lang="de-CH" altLang="en-US" dirty="0"/>
              <a:t>www.twitter.com/fiblstatistics</a:t>
            </a:r>
            <a:endParaRPr lang="de-CH" dirty="0"/>
          </a:p>
        </p:txBody>
      </p:sp>
      <p:pic>
        <p:nvPicPr>
          <p:cNvPr id="9" name="Content Placeholder 8">
            <a:extLst>
              <a:ext uri="{FF2B5EF4-FFF2-40B4-BE49-F238E27FC236}">
                <a16:creationId xmlns:a16="http://schemas.microsoft.com/office/drawing/2014/main" id="{DA42BFEE-1B59-4594-AF02-4501D5BA782C}"/>
              </a:ext>
            </a:extLst>
          </p:cNvPr>
          <p:cNvPicPr>
            <a:picLocks noGrp="1" noChangeAspect="1"/>
          </p:cNvPicPr>
          <p:nvPr>
            <p:ph idx="1"/>
          </p:nvPr>
        </p:nvPicPr>
        <p:blipFill>
          <a:blip r:embed="rId2"/>
          <a:stretch>
            <a:fillRect/>
          </a:stretch>
        </p:blipFill>
        <p:spPr>
          <a:xfrm>
            <a:off x="5391390" y="1273968"/>
            <a:ext cx="5638321" cy="4310063"/>
          </a:xfrm>
          <a:prstGeom prst="rect">
            <a:avLst/>
          </a:prstGeom>
        </p:spPr>
      </p:pic>
      <p:pic>
        <p:nvPicPr>
          <p:cNvPr id="5" name="Picture 4">
            <a:extLst>
              <a:ext uri="{FF2B5EF4-FFF2-40B4-BE49-F238E27FC236}">
                <a16:creationId xmlns:a16="http://schemas.microsoft.com/office/drawing/2014/main" id="{83E1F5E7-BA80-4FCD-91CA-1D12D09A57D7}"/>
              </a:ext>
            </a:extLst>
          </p:cNvPr>
          <p:cNvPicPr>
            <a:picLocks noChangeAspect="1"/>
          </p:cNvPicPr>
          <p:nvPr/>
        </p:nvPicPr>
        <p:blipFill>
          <a:blip r:embed="rId3"/>
          <a:stretch>
            <a:fillRect/>
          </a:stretch>
        </p:blipFill>
        <p:spPr>
          <a:xfrm>
            <a:off x="1519238" y="1421605"/>
            <a:ext cx="3662506" cy="4014787"/>
          </a:xfrm>
          <a:prstGeom prst="rect">
            <a:avLst/>
          </a:prstGeom>
        </p:spPr>
      </p:pic>
    </p:spTree>
    <p:extLst>
      <p:ext uri="{BB962C8B-B14F-4D97-AF65-F5344CB8AC3E}">
        <p14:creationId xmlns:p14="http://schemas.microsoft.com/office/powerpoint/2010/main" val="3065561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405B3-848B-D84F-B838-AA9DCE90FD70}"/>
              </a:ext>
            </a:extLst>
          </p:cNvPr>
          <p:cNvSpPr>
            <a:spLocks noGrp="1"/>
          </p:cNvSpPr>
          <p:nvPr>
            <p:ph type="title"/>
          </p:nvPr>
        </p:nvSpPr>
        <p:spPr/>
        <p:txBody>
          <a:bodyPr>
            <a:normAutofit/>
          </a:bodyPr>
          <a:lstStyle/>
          <a:p>
            <a:r>
              <a:rPr lang="en-US" sz="2800" dirty="0"/>
              <a:t>Kontakt</a:t>
            </a:r>
          </a:p>
        </p:txBody>
      </p:sp>
      <p:sp>
        <p:nvSpPr>
          <p:cNvPr id="3" name="Content Placeholder 2">
            <a:extLst>
              <a:ext uri="{FF2B5EF4-FFF2-40B4-BE49-F238E27FC236}">
                <a16:creationId xmlns:a16="http://schemas.microsoft.com/office/drawing/2014/main" id="{9BE6DD01-D6BD-724A-92D2-0B6B5F0FD3FF}"/>
              </a:ext>
            </a:extLst>
          </p:cNvPr>
          <p:cNvSpPr>
            <a:spLocks noGrp="1"/>
          </p:cNvSpPr>
          <p:nvPr>
            <p:ph idx="1"/>
          </p:nvPr>
        </p:nvSpPr>
        <p:spPr>
          <a:xfrm>
            <a:off x="838200" y="1448253"/>
            <a:ext cx="10515600" cy="4351338"/>
          </a:xfrm>
        </p:spPr>
        <p:txBody>
          <a:bodyPr/>
          <a:lstStyle/>
          <a:p>
            <a:pPr marL="0" indent="0">
              <a:buNone/>
            </a:pPr>
            <a:r>
              <a:rPr lang="en-GB" dirty="0"/>
              <a:t>Helga Willer</a:t>
            </a:r>
            <a:br>
              <a:rPr lang="en-GB" dirty="0"/>
            </a:br>
            <a:r>
              <a:rPr lang="en-GB" dirty="0"/>
              <a:t>Forschungsinstitut für biologischen Landbau FiBL</a:t>
            </a:r>
            <a:br>
              <a:rPr lang="en-GB" dirty="0"/>
            </a:br>
            <a:r>
              <a:rPr lang="en-GB" dirty="0"/>
              <a:t>Ackerstrasse 113, Postfach 219</a:t>
            </a:r>
            <a:br>
              <a:rPr lang="en-GB" dirty="0"/>
            </a:br>
            <a:r>
              <a:rPr lang="en-GB" dirty="0"/>
              <a:t>5070 Frick</a:t>
            </a:r>
            <a:br>
              <a:rPr lang="en-GB" dirty="0"/>
            </a:br>
            <a:r>
              <a:rPr lang="en-GB" dirty="0"/>
              <a:t>Schweiz</a:t>
            </a:r>
          </a:p>
          <a:p>
            <a:pPr marL="0" indent="0">
              <a:lnSpc>
                <a:spcPct val="20000"/>
              </a:lnSpc>
              <a:buNone/>
            </a:pPr>
            <a:endParaRPr lang="en-GB" dirty="0"/>
          </a:p>
          <a:p>
            <a:pPr marL="0" indent="0">
              <a:buNone/>
            </a:pPr>
            <a:r>
              <a:rPr lang="en-GB" dirty="0"/>
              <a:t>Telefon +41 62 865 72 72</a:t>
            </a:r>
            <a:br>
              <a:rPr lang="en-GB" dirty="0"/>
            </a:br>
            <a:r>
              <a:rPr lang="en-GB" dirty="0"/>
              <a:t>Telefon +41 62 865 72 07 (direkt)</a:t>
            </a:r>
          </a:p>
          <a:p>
            <a:pPr marL="0" indent="0">
              <a:buNone/>
            </a:pPr>
            <a:r>
              <a:rPr lang="en-GB" dirty="0">
                <a:hlinkClick r:id="rId2"/>
              </a:rPr>
              <a:t>info.suisse@fibl.org, helga.willer@fibl.org </a:t>
            </a:r>
            <a:br>
              <a:rPr lang="en-GB" dirty="0"/>
            </a:br>
            <a:r>
              <a:rPr lang="en-GB" dirty="0"/>
              <a:t>www.fibl.org, </a:t>
            </a:r>
            <a:r>
              <a:rPr lang="en-GB" dirty="0">
                <a:hlinkClick r:id="rId3"/>
              </a:rPr>
              <a:t>www.organic-world.net, https://statistics.fibl.org </a:t>
            </a:r>
          </a:p>
        </p:txBody>
      </p:sp>
    </p:spTree>
    <p:extLst>
      <p:ext uri="{BB962C8B-B14F-4D97-AF65-F5344CB8AC3E}">
        <p14:creationId xmlns:p14="http://schemas.microsoft.com/office/powerpoint/2010/main" val="3875344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0"/>
          </p:nvPr>
        </p:nvSpPr>
        <p:spPr/>
        <p:txBody>
          <a:bodyPr/>
          <a:lstStyle/>
          <a:p>
            <a:r>
              <a:rPr lang="de-CH" dirty="0"/>
              <a:t>BIOLANDBAU WELTWEIT</a:t>
            </a:r>
          </a:p>
        </p:txBody>
      </p:sp>
    </p:spTree>
    <p:extLst>
      <p:ext uri="{BB962C8B-B14F-4D97-AF65-F5344CB8AC3E}">
        <p14:creationId xmlns:p14="http://schemas.microsoft.com/office/powerpoint/2010/main" val="2911685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9498B-A81A-A549-A0AF-AFC67138070F}"/>
              </a:ext>
            </a:extLst>
          </p:cNvPr>
          <p:cNvSpPr>
            <a:spLocks noGrp="1"/>
          </p:cNvSpPr>
          <p:nvPr>
            <p:ph type="title"/>
          </p:nvPr>
        </p:nvSpPr>
        <p:spPr/>
        <p:txBody>
          <a:bodyPr>
            <a:normAutofit/>
          </a:bodyPr>
          <a:lstStyle/>
          <a:p>
            <a:r>
              <a:rPr lang="en-US" sz="2800" dirty="0" err="1"/>
              <a:t>FiBL </a:t>
            </a:r>
            <a:r>
              <a:rPr lang="en-US" sz="2800" dirty="0"/>
              <a:t>online</a:t>
            </a:r>
          </a:p>
        </p:txBody>
      </p:sp>
      <p:grpSp>
        <p:nvGrpSpPr>
          <p:cNvPr id="35" name="Group 34">
            <a:extLst>
              <a:ext uri="{FF2B5EF4-FFF2-40B4-BE49-F238E27FC236}">
                <a16:creationId xmlns:a16="http://schemas.microsoft.com/office/drawing/2014/main" id="{8BB65460-3444-D64C-A9D0-D05F7A7A498E}"/>
              </a:ext>
            </a:extLst>
          </p:cNvPr>
          <p:cNvGrpSpPr/>
          <p:nvPr/>
        </p:nvGrpSpPr>
        <p:grpSpPr>
          <a:xfrm>
            <a:off x="838200" y="1810702"/>
            <a:ext cx="8532809" cy="3554578"/>
            <a:chOff x="599603" y="1495209"/>
            <a:chExt cx="8532809" cy="3554578"/>
          </a:xfrm>
        </p:grpSpPr>
        <p:grpSp>
          <p:nvGrpSpPr>
            <p:cNvPr id="19" name="Group 18">
              <a:extLst>
                <a:ext uri="{FF2B5EF4-FFF2-40B4-BE49-F238E27FC236}">
                  <a16:creationId xmlns:a16="http://schemas.microsoft.com/office/drawing/2014/main" id="{5F46367B-105D-2A4C-A47D-DE6F0FC37727}"/>
                </a:ext>
              </a:extLst>
            </p:cNvPr>
            <p:cNvGrpSpPr/>
            <p:nvPr/>
          </p:nvGrpSpPr>
          <p:grpSpPr>
            <a:xfrm>
              <a:off x="599603" y="1495209"/>
              <a:ext cx="8532809" cy="3554578"/>
              <a:chOff x="599603" y="1495209"/>
              <a:chExt cx="8532809" cy="3554578"/>
            </a:xfrm>
          </p:grpSpPr>
          <p:pic>
            <p:nvPicPr>
              <p:cNvPr id="20" name="Grafik 5">
                <a:hlinkClick r:id="rId2"/>
                <a:extLst>
                  <a:ext uri="{FF2B5EF4-FFF2-40B4-BE49-F238E27FC236}">
                    <a16:creationId xmlns:a16="http://schemas.microsoft.com/office/drawing/2014/main" id="{77A406CC-FA12-E942-BC35-EF10AE3BCE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993" y="3010178"/>
                <a:ext cx="630776" cy="630776"/>
              </a:xfrm>
              <a:prstGeom prst="rect">
                <a:avLst/>
              </a:prstGeom>
            </p:spPr>
          </p:pic>
          <p:pic>
            <p:nvPicPr>
              <p:cNvPr id="21" name="Picture 4" descr="https://lh3.googleusercontent.com/ZZPdzvlpK9r_Df9C3M7j1rNRi7hhHRvPhlklJ3lfi5jk86Jd1s0Y5wcQ1QgbVaAP5Q=w300">
                <a:hlinkClick r:id="rId4"/>
                <a:extLst>
                  <a:ext uri="{FF2B5EF4-FFF2-40B4-BE49-F238E27FC236}">
                    <a16:creationId xmlns:a16="http://schemas.microsoft.com/office/drawing/2014/main" id="{BEFA0C65-ECD6-624F-B7C4-AAD50C23644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0679" y="4419011"/>
                <a:ext cx="630776" cy="630776"/>
              </a:xfrm>
              <a:prstGeom prst="rect">
                <a:avLst/>
              </a:prstGeom>
              <a:noFill/>
              <a:extLst>
                <a:ext uri="{909E8E84-426E-40DD-AFC4-6F175D3DCCD1}">
                  <a14:hiddenFill xmlns:a14="http://schemas.microsoft.com/office/drawing/2010/main">
                    <a:solidFill>
                      <a:srgbClr val="FFFFFF"/>
                    </a:solidFill>
                  </a14:hiddenFill>
                </a:ext>
              </a:extLst>
            </p:spPr>
          </p:pic>
          <p:pic>
            <p:nvPicPr>
              <p:cNvPr id="22" name="Grafik 8">
                <a:hlinkClick r:id="rId6"/>
                <a:extLst>
                  <a:ext uri="{FF2B5EF4-FFF2-40B4-BE49-F238E27FC236}">
                    <a16:creationId xmlns:a16="http://schemas.microsoft.com/office/drawing/2014/main" id="{7B144CD8-3729-4748-8029-E45ED76137E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43809" y="4419011"/>
                <a:ext cx="630776" cy="630776"/>
              </a:xfrm>
              <a:prstGeom prst="rect">
                <a:avLst/>
              </a:prstGeom>
            </p:spPr>
          </p:pic>
          <p:grpSp>
            <p:nvGrpSpPr>
              <p:cNvPr id="23" name="Gruppieren 13">
                <a:extLst>
                  <a:ext uri="{FF2B5EF4-FFF2-40B4-BE49-F238E27FC236}">
                    <a16:creationId xmlns:a16="http://schemas.microsoft.com/office/drawing/2014/main" id="{EEB974EA-99FD-3846-8779-8E211DFB9FCB}"/>
                  </a:ext>
                </a:extLst>
              </p:cNvPr>
              <p:cNvGrpSpPr/>
              <p:nvPr/>
            </p:nvGrpSpPr>
            <p:grpSpPr>
              <a:xfrm>
                <a:off x="599603" y="1536612"/>
                <a:ext cx="997206" cy="997206"/>
                <a:chOff x="4114800" y="2971800"/>
                <a:chExt cx="997206" cy="997206"/>
              </a:xfrm>
            </p:grpSpPr>
            <p:pic>
              <p:nvPicPr>
                <p:cNvPr id="32" name="Grafik 9" descr="Welt">
                  <a:hlinkClick r:id="rId8"/>
                  <a:extLst>
                    <a:ext uri="{FF2B5EF4-FFF2-40B4-BE49-F238E27FC236}">
                      <a16:creationId xmlns:a16="http://schemas.microsoft.com/office/drawing/2014/main" id="{F189B53A-52D6-404C-B51B-2FB9B18F253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14800" y="2971800"/>
                  <a:ext cx="914400" cy="914400"/>
                </a:xfrm>
                <a:prstGeom prst="rect">
                  <a:avLst/>
                </a:prstGeom>
              </p:spPr>
            </p:pic>
            <p:pic>
              <p:nvPicPr>
                <p:cNvPr id="33" name="Grafik 12" descr="Cursor">
                  <a:extLst>
                    <a:ext uri="{FF2B5EF4-FFF2-40B4-BE49-F238E27FC236}">
                      <a16:creationId xmlns:a16="http://schemas.microsoft.com/office/drawing/2014/main" id="{FE664DBD-DF5C-0249-B137-787BBBE6139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61578" y="3418578"/>
                  <a:ext cx="550428" cy="550428"/>
                </a:xfrm>
                <a:prstGeom prst="rect">
                  <a:avLst/>
                </a:prstGeom>
              </p:spPr>
            </p:pic>
          </p:grpSp>
          <p:grpSp>
            <p:nvGrpSpPr>
              <p:cNvPr id="24" name="Gruppieren 14">
                <a:extLst>
                  <a:ext uri="{FF2B5EF4-FFF2-40B4-BE49-F238E27FC236}">
                    <a16:creationId xmlns:a16="http://schemas.microsoft.com/office/drawing/2014/main" id="{6928F7D9-55EB-6A4E-90C3-A497A6AE3DD9}"/>
                  </a:ext>
                </a:extLst>
              </p:cNvPr>
              <p:cNvGrpSpPr/>
              <p:nvPr/>
            </p:nvGrpSpPr>
            <p:grpSpPr>
              <a:xfrm>
                <a:off x="4301997" y="1495209"/>
                <a:ext cx="997206" cy="997206"/>
                <a:chOff x="4114800" y="2971800"/>
                <a:chExt cx="997206" cy="997206"/>
              </a:xfrm>
            </p:grpSpPr>
            <p:pic>
              <p:nvPicPr>
                <p:cNvPr id="30" name="Grafik 15" descr="Welt">
                  <a:hlinkClick r:id="rId11"/>
                  <a:extLst>
                    <a:ext uri="{FF2B5EF4-FFF2-40B4-BE49-F238E27FC236}">
                      <a16:creationId xmlns:a16="http://schemas.microsoft.com/office/drawing/2014/main" id="{DE3B2A9C-DDE8-334A-806A-B47F3883E01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14800" y="2971800"/>
                  <a:ext cx="914400" cy="914400"/>
                </a:xfrm>
                <a:prstGeom prst="rect">
                  <a:avLst/>
                </a:prstGeom>
              </p:spPr>
            </p:pic>
            <p:pic>
              <p:nvPicPr>
                <p:cNvPr id="31" name="Grafik 16" descr="Cursor">
                  <a:extLst>
                    <a:ext uri="{FF2B5EF4-FFF2-40B4-BE49-F238E27FC236}">
                      <a16:creationId xmlns:a16="http://schemas.microsoft.com/office/drawing/2014/main" id="{04AA1540-F745-2B47-89B3-D0320329324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61578" y="3418578"/>
                  <a:ext cx="550428" cy="550428"/>
                </a:xfrm>
                <a:prstGeom prst="rect">
                  <a:avLst/>
                </a:prstGeom>
              </p:spPr>
            </p:pic>
          </p:grpSp>
          <p:sp>
            <p:nvSpPr>
              <p:cNvPr id="25" name="Textfeld 17">
                <a:extLst>
                  <a:ext uri="{FF2B5EF4-FFF2-40B4-BE49-F238E27FC236}">
                    <a16:creationId xmlns:a16="http://schemas.microsoft.com/office/drawing/2014/main" id="{CF4F0875-77CE-A447-8BA0-67707271D3C5}"/>
                  </a:ext>
                </a:extLst>
              </p:cNvPr>
              <p:cNvSpPr txBox="1"/>
              <p:nvPr/>
            </p:nvSpPr>
            <p:spPr>
              <a:xfrm>
                <a:off x="1679615" y="1796939"/>
                <a:ext cx="1889492" cy="492443"/>
              </a:xfrm>
              <a:prstGeom prst="rect">
                <a:avLst/>
              </a:prstGeom>
              <a:noFill/>
            </p:spPr>
            <p:txBody>
              <a:bodyPr wrap="none" rtlCol="0">
                <a:spAutoFit/>
              </a:bodyPr>
              <a:lstStyle/>
              <a:p>
                <a:r>
                  <a:rPr lang="de-CH" sz="2600" dirty="0">
                    <a:hlinkClick r:id="rId12"/>
                  </a:rPr>
                  <a:t>www.fibl.org</a:t>
                </a:r>
                <a:endParaRPr lang="de-CH" sz="2600" dirty="0"/>
              </a:p>
            </p:txBody>
          </p:sp>
          <p:sp>
            <p:nvSpPr>
              <p:cNvPr id="26" name="Textfeld 19">
                <a:extLst>
                  <a:ext uri="{FF2B5EF4-FFF2-40B4-BE49-F238E27FC236}">
                    <a16:creationId xmlns:a16="http://schemas.microsoft.com/office/drawing/2014/main" id="{CE9D93A8-9476-9848-BD00-E61F4F9FAD25}"/>
                  </a:ext>
                </a:extLst>
              </p:cNvPr>
              <p:cNvSpPr txBox="1"/>
              <p:nvPr/>
            </p:nvSpPr>
            <p:spPr>
              <a:xfrm>
                <a:off x="1679615" y="3094732"/>
                <a:ext cx="1069524" cy="492443"/>
              </a:xfrm>
              <a:prstGeom prst="rect">
                <a:avLst/>
              </a:prstGeom>
              <a:noFill/>
            </p:spPr>
            <p:txBody>
              <a:bodyPr wrap="none" rtlCol="0">
                <a:spAutoFit/>
              </a:bodyPr>
              <a:lstStyle/>
              <a:p>
                <a:r>
                  <a:rPr lang="de-CH" sz="2600" dirty="0" err="1">
                    <a:hlinkClick r:id="rId2"/>
                  </a:rPr>
                  <a:t>fiblfilm</a:t>
                </a:r>
                <a:endParaRPr lang="de-CH" sz="2600" dirty="0"/>
              </a:p>
            </p:txBody>
          </p:sp>
          <p:sp>
            <p:nvSpPr>
              <p:cNvPr id="27" name="Textfeld 20">
                <a:extLst>
                  <a:ext uri="{FF2B5EF4-FFF2-40B4-BE49-F238E27FC236}">
                    <a16:creationId xmlns:a16="http://schemas.microsoft.com/office/drawing/2014/main" id="{B9468D72-BAD8-634A-813E-C9EB201A3F19}"/>
                  </a:ext>
                </a:extLst>
              </p:cNvPr>
              <p:cNvSpPr txBox="1"/>
              <p:nvPr/>
            </p:nvSpPr>
            <p:spPr>
              <a:xfrm>
                <a:off x="5466600" y="3108381"/>
                <a:ext cx="1377300" cy="492443"/>
              </a:xfrm>
              <a:prstGeom prst="rect">
                <a:avLst/>
              </a:prstGeom>
              <a:noFill/>
            </p:spPr>
            <p:txBody>
              <a:bodyPr wrap="none" rtlCol="0">
                <a:spAutoFit/>
              </a:bodyPr>
              <a:lstStyle/>
              <a:p>
                <a:r>
                  <a:rPr lang="de-CH" sz="2600" dirty="0" err="1">
                    <a:hlinkClick r:id="rId13"/>
                  </a:rPr>
                  <a:t>@fiblorg</a:t>
                </a:r>
                <a:endParaRPr lang="de-CH" sz="2600" dirty="0"/>
              </a:p>
            </p:txBody>
          </p:sp>
          <p:sp>
            <p:nvSpPr>
              <p:cNvPr id="28" name="Textfeld 21">
                <a:extLst>
                  <a:ext uri="{FF2B5EF4-FFF2-40B4-BE49-F238E27FC236}">
                    <a16:creationId xmlns:a16="http://schemas.microsoft.com/office/drawing/2014/main" id="{758652D1-0FD8-F24F-80D0-A4F5C2F63A69}"/>
                  </a:ext>
                </a:extLst>
              </p:cNvPr>
              <p:cNvSpPr txBox="1"/>
              <p:nvPr/>
            </p:nvSpPr>
            <p:spPr>
              <a:xfrm>
                <a:off x="1679614" y="4503566"/>
                <a:ext cx="1991251" cy="492443"/>
              </a:xfrm>
              <a:prstGeom prst="rect">
                <a:avLst/>
              </a:prstGeom>
              <a:noFill/>
            </p:spPr>
            <p:txBody>
              <a:bodyPr wrap="none" rtlCol="0">
                <a:spAutoFit/>
              </a:bodyPr>
              <a:lstStyle/>
              <a:p>
                <a:r>
                  <a:rPr lang="de-CH" sz="2600" dirty="0">
                    <a:hlinkClick r:id="rId14"/>
                  </a:rPr>
                  <a:t>@FiBLaktuell</a:t>
                </a:r>
                <a:endParaRPr lang="de-CH" sz="2600" dirty="0"/>
              </a:p>
            </p:txBody>
          </p:sp>
          <p:sp>
            <p:nvSpPr>
              <p:cNvPr id="29" name="Textfeld 22">
                <a:extLst>
                  <a:ext uri="{FF2B5EF4-FFF2-40B4-BE49-F238E27FC236}">
                    <a16:creationId xmlns:a16="http://schemas.microsoft.com/office/drawing/2014/main" id="{0397A37A-B18E-4D4F-9F36-55BAA3D4D527}"/>
                  </a:ext>
                </a:extLst>
              </p:cNvPr>
              <p:cNvSpPr txBox="1"/>
              <p:nvPr/>
            </p:nvSpPr>
            <p:spPr>
              <a:xfrm>
                <a:off x="5466600" y="4517213"/>
                <a:ext cx="3665812" cy="492443"/>
              </a:xfrm>
              <a:prstGeom prst="rect">
                <a:avLst/>
              </a:prstGeom>
              <a:noFill/>
            </p:spPr>
            <p:txBody>
              <a:bodyPr wrap="none" rtlCol="0">
                <a:spAutoFit/>
              </a:bodyPr>
              <a:lstStyle/>
              <a:p>
                <a:r>
                  <a:rPr lang="de-CH" sz="2600" dirty="0">
                    <a:hlinkClick r:id="rId6"/>
                  </a:rPr>
                  <a:t>linkedin.</a:t>
                </a:r>
                <a:r>
                  <a:rPr lang="de-CH" sz="2600" dirty="0" err="1">
                    <a:hlinkClick r:id="rId6"/>
                  </a:rPr>
                  <a:t>com/unternehmen/fibl</a:t>
                </a:r>
                <a:endParaRPr lang="de-CH" sz="2600" dirty="0"/>
              </a:p>
            </p:txBody>
          </p:sp>
          <p:sp>
            <p:nvSpPr>
              <p:cNvPr id="37" name="Textfeld 17">
                <a:extLst>
                  <a:ext uri="{FF2B5EF4-FFF2-40B4-BE49-F238E27FC236}">
                    <a16:creationId xmlns:a16="http://schemas.microsoft.com/office/drawing/2014/main" id="{D0777A13-1FD0-2044-A887-2CE48194E5FE}"/>
                  </a:ext>
                </a:extLst>
              </p:cNvPr>
              <p:cNvSpPr txBox="1"/>
              <p:nvPr/>
            </p:nvSpPr>
            <p:spPr>
              <a:xfrm>
                <a:off x="5466600" y="1800792"/>
                <a:ext cx="2658933" cy="492443"/>
              </a:xfrm>
              <a:prstGeom prst="rect">
                <a:avLst/>
              </a:prstGeom>
              <a:noFill/>
            </p:spPr>
            <p:txBody>
              <a:bodyPr wrap="none" rtlCol="0">
                <a:spAutoFit/>
              </a:bodyPr>
              <a:lstStyle/>
              <a:p>
                <a:r>
                  <a:rPr lang="de-CH" sz="2600" dirty="0">
                    <a:hlinkClick r:id="rId11"/>
                  </a:rPr>
                  <a:t>www.bioaktuell.ch</a:t>
                </a:r>
                <a:endParaRPr lang="de-CH" sz="2600" dirty="0"/>
              </a:p>
            </p:txBody>
          </p:sp>
        </p:grpSp>
        <p:pic>
          <p:nvPicPr>
            <p:cNvPr id="34" name="Grafik 11">
              <a:hlinkClick r:id="rId13"/>
              <a:extLst>
                <a:ext uri="{FF2B5EF4-FFF2-40B4-BE49-F238E27FC236}">
                  <a16:creationId xmlns:a16="http://schemas.microsoft.com/office/drawing/2014/main" id="{8E1EE578-43AA-3446-BA47-5AF610784556}"/>
                </a:ext>
              </a:extLst>
            </p:cNvPr>
            <p:cNvPicPr>
              <a:picLocks noChangeAspect="1"/>
            </p:cNvPicPr>
            <p:nvPr/>
          </p:nvPicPr>
          <p:blipFill>
            <a:blip r:embed="rId15"/>
            <a:stretch>
              <a:fillRect/>
            </a:stretch>
          </p:blipFill>
          <p:spPr>
            <a:xfrm>
              <a:off x="4433851" y="3013560"/>
              <a:ext cx="629848" cy="629848"/>
            </a:xfrm>
            <a:prstGeom prst="roundRect">
              <a:avLst>
                <a:gd name="adj" fmla="val 8594"/>
              </a:avLst>
            </a:prstGeom>
            <a:solidFill>
              <a:srgbClr val="FFFFFF">
                <a:shade val="85000"/>
              </a:srgbClr>
            </a:solidFill>
            <a:ln>
              <a:noFill/>
            </a:ln>
            <a:effectLst/>
          </p:spPr>
        </p:pic>
      </p:grpSp>
    </p:spTree>
    <p:extLst>
      <p:ext uri="{BB962C8B-B14F-4D97-AF65-F5344CB8AC3E}">
        <p14:creationId xmlns:p14="http://schemas.microsoft.com/office/powerpoint/2010/main" val="1149001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8C21497A-FF0F-4780-B1B1-A6F90E9EF2AB}"/>
              </a:ext>
            </a:extLst>
          </p:cNvPr>
          <p:cNvPicPr>
            <a:picLocks noGrp="1" noChangeAspect="1"/>
          </p:cNvPicPr>
          <p:nvPr>
            <p:ph idx="1"/>
          </p:nvPr>
        </p:nvPicPr>
        <p:blipFill>
          <a:blip r:embed="rId2"/>
          <a:stretch>
            <a:fillRect/>
          </a:stretch>
        </p:blipFill>
        <p:spPr>
          <a:xfrm>
            <a:off x="120661" y="78004"/>
            <a:ext cx="8764562" cy="6701991"/>
          </a:xfrm>
        </p:spPr>
      </p:pic>
    </p:spTree>
    <p:extLst>
      <p:ext uri="{BB962C8B-B14F-4D97-AF65-F5344CB8AC3E}">
        <p14:creationId xmlns:p14="http://schemas.microsoft.com/office/powerpoint/2010/main" val="1635613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314A04A1-F641-49DE-9943-260AB8599C57}"/>
              </a:ext>
            </a:extLst>
          </p:cNvPr>
          <p:cNvPicPr>
            <a:picLocks noGrp="1" noChangeAspect="1"/>
          </p:cNvPicPr>
          <p:nvPr>
            <p:ph idx="1"/>
          </p:nvPr>
        </p:nvPicPr>
        <p:blipFill>
          <a:blip r:embed="rId2"/>
          <a:stretch>
            <a:fillRect/>
          </a:stretch>
        </p:blipFill>
        <p:spPr>
          <a:xfrm>
            <a:off x="41709" y="0"/>
            <a:ext cx="8663861" cy="6624988"/>
          </a:xfrm>
        </p:spPr>
      </p:pic>
    </p:spTree>
    <p:extLst>
      <p:ext uri="{BB962C8B-B14F-4D97-AF65-F5344CB8AC3E}">
        <p14:creationId xmlns:p14="http://schemas.microsoft.com/office/powerpoint/2010/main" val="2754248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1213CAF6-55C0-4826-B33B-A00B20FD5D94}"/>
              </a:ext>
            </a:extLst>
          </p:cNvPr>
          <p:cNvPicPr>
            <a:picLocks noChangeAspect="1"/>
          </p:cNvPicPr>
          <p:nvPr/>
        </p:nvPicPr>
        <p:blipFill>
          <a:blip r:embed="rId2"/>
          <a:stretch>
            <a:fillRect/>
          </a:stretch>
        </p:blipFill>
        <p:spPr>
          <a:xfrm>
            <a:off x="148668" y="0"/>
            <a:ext cx="8968583" cy="6858000"/>
          </a:xfrm>
          <a:prstGeom prst="rect">
            <a:avLst/>
          </a:prstGeom>
        </p:spPr>
      </p:pic>
    </p:spTree>
    <p:extLst>
      <p:ext uri="{BB962C8B-B14F-4D97-AF65-F5344CB8AC3E}">
        <p14:creationId xmlns:p14="http://schemas.microsoft.com/office/powerpoint/2010/main" val="3568459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ildplatzhalter 4"/>
          <p:cNvSpPr>
            <a:spLocks noGrp="1"/>
          </p:cNvSpPr>
          <p:nvPr>
            <p:ph type="pic" sz="quarter" idx="11"/>
          </p:nvPr>
        </p:nvSpPr>
        <p:spPr/>
      </p:sp>
      <p:sp>
        <p:nvSpPr>
          <p:cNvPr id="4" name="Textplatzhalter 3"/>
          <p:cNvSpPr>
            <a:spLocks noGrp="1"/>
          </p:cNvSpPr>
          <p:nvPr>
            <p:ph type="body" sz="quarter" idx="10"/>
          </p:nvPr>
        </p:nvSpPr>
        <p:spPr/>
        <p:txBody>
          <a:bodyPr/>
          <a:lstStyle/>
          <a:p>
            <a:r>
              <a:rPr lang="de-CH" dirty="0"/>
              <a:t>BIOLANDBAU IN EUROPA</a:t>
            </a:r>
          </a:p>
        </p:txBody>
      </p:sp>
    </p:spTree>
    <p:extLst>
      <p:ext uri="{BB962C8B-B14F-4D97-AF65-F5344CB8AC3E}">
        <p14:creationId xmlns:p14="http://schemas.microsoft.com/office/powerpoint/2010/main" val="4038513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1A0D734-EF9B-4E64-84C3-61E06110170B}"/>
              </a:ext>
            </a:extLst>
          </p:cNvPr>
          <p:cNvPicPr>
            <a:picLocks noChangeAspect="1"/>
          </p:cNvPicPr>
          <p:nvPr/>
        </p:nvPicPr>
        <p:blipFill>
          <a:blip r:embed="rId2"/>
          <a:stretch>
            <a:fillRect/>
          </a:stretch>
        </p:blipFill>
        <p:spPr>
          <a:xfrm>
            <a:off x="71665" y="-144379"/>
            <a:ext cx="9157395" cy="7002379"/>
          </a:xfrm>
          <a:prstGeom prst="rect">
            <a:avLst/>
          </a:prstGeom>
        </p:spPr>
      </p:pic>
    </p:spTree>
    <p:extLst>
      <p:ext uri="{BB962C8B-B14F-4D97-AF65-F5344CB8AC3E}">
        <p14:creationId xmlns:p14="http://schemas.microsoft.com/office/powerpoint/2010/main" val="1006396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ECEBC304-A8D6-41BE-96B3-B9294AD4F936}"/>
              </a:ext>
            </a:extLst>
          </p:cNvPr>
          <p:cNvPicPr>
            <a:picLocks noChangeAspect="1"/>
          </p:cNvPicPr>
          <p:nvPr/>
        </p:nvPicPr>
        <p:blipFill>
          <a:blip r:embed="rId2"/>
          <a:stretch>
            <a:fillRect/>
          </a:stretch>
        </p:blipFill>
        <p:spPr>
          <a:xfrm>
            <a:off x="100542" y="0"/>
            <a:ext cx="8968583" cy="6858000"/>
          </a:xfrm>
          <a:prstGeom prst="rect">
            <a:avLst/>
          </a:prstGeom>
        </p:spPr>
      </p:pic>
    </p:spTree>
    <p:extLst>
      <p:ext uri="{BB962C8B-B14F-4D97-AF65-F5344CB8AC3E}">
        <p14:creationId xmlns:p14="http://schemas.microsoft.com/office/powerpoint/2010/main" val="1046089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A163F68-1E63-4633-93A8-F644D0AB3AAD}"/>
              </a:ext>
            </a:extLst>
          </p:cNvPr>
          <p:cNvPicPr>
            <a:picLocks noChangeAspect="1"/>
          </p:cNvPicPr>
          <p:nvPr/>
        </p:nvPicPr>
        <p:blipFill>
          <a:blip r:embed="rId2"/>
          <a:stretch>
            <a:fillRect/>
          </a:stretch>
        </p:blipFill>
        <p:spPr>
          <a:xfrm>
            <a:off x="177544" y="0"/>
            <a:ext cx="8968583" cy="6858000"/>
          </a:xfrm>
          <a:prstGeom prst="rect">
            <a:avLst/>
          </a:prstGeom>
        </p:spPr>
      </p:pic>
    </p:spTree>
    <p:extLst>
      <p:ext uri="{BB962C8B-B14F-4D97-AF65-F5344CB8AC3E}">
        <p14:creationId xmlns:p14="http://schemas.microsoft.com/office/powerpoint/2010/main" val="1679229192"/>
      </p:ext>
    </p:extLst>
  </p:cSld>
  <p:clrMapOvr>
    <a:masterClrMapping/>
  </p:clrMapOvr>
</p:sld>
</file>

<file path=ppt/theme/theme1.xml><?xml version="1.0" encoding="utf-8"?>
<a:theme xmlns:a="http://schemas.openxmlformats.org/drawingml/2006/main" name="FiBL Slide Master">
  <a:themeElements>
    <a:clrScheme name="FiBL Colors">
      <a:dk1>
        <a:srgbClr val="000000"/>
      </a:dk1>
      <a:lt1>
        <a:srgbClr val="FFFFFF"/>
      </a:lt1>
      <a:dk2>
        <a:srgbClr val="9ABFD4"/>
      </a:dk2>
      <a:lt2>
        <a:srgbClr val="FEFFFF"/>
      </a:lt2>
      <a:accent1>
        <a:srgbClr val="2F6C86"/>
      </a:accent1>
      <a:accent2>
        <a:srgbClr val="CE8628"/>
      </a:accent2>
      <a:accent3>
        <a:srgbClr val="8D66A3"/>
      </a:accent3>
      <a:accent4>
        <a:srgbClr val="75AF41"/>
      </a:accent4>
      <a:accent5>
        <a:srgbClr val="D7B600"/>
      </a:accent5>
      <a:accent6>
        <a:srgbClr val="E84E28"/>
      </a:accent6>
      <a:hlink>
        <a:srgbClr val="000000"/>
      </a:hlink>
      <a:folHlink>
        <a:srgbClr val="00000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38CE18F8DE21746B13E196ECDFF44C0" ma:contentTypeVersion="5" ma:contentTypeDescription="Create a new document." ma:contentTypeScope="" ma:versionID="3866447ef4b274d91ae53c0e04d000d7">
  <xsd:schema xmlns:xsd="http://www.w3.org/2001/XMLSchema" xmlns:xs="http://www.w3.org/2001/XMLSchema" xmlns:p="http://schemas.microsoft.com/office/2006/metadata/properties" xmlns:ns1="http://schemas.microsoft.com/sharepoint/v3" xmlns:ns2="dd18740c-b141-4d05-9751-e9f3dcf7e76f" xmlns:ns3="926ccd4c-651f-4ccc-af87-3950eef9fdad" targetNamespace="http://schemas.microsoft.com/office/2006/metadata/properties" ma:root="true" ma:fieldsID="98267f331064875f993f9785cd354c41" ns1:_="" ns2:_="" ns3:_="">
    <xsd:import namespace="http://schemas.microsoft.com/sharepoint/v3"/>
    <xsd:import namespace="dd18740c-b141-4d05-9751-e9f3dcf7e76f"/>
    <xsd:import namespace="926ccd4c-651f-4ccc-af87-3950eef9fdad"/>
    <xsd:element name="properties">
      <xsd:complexType>
        <xsd:sequence>
          <xsd:element name="documentManagement">
            <xsd:complexType>
              <xsd:all>
                <xsd:element ref="ns2:Kategorie"/>
                <xsd:element ref="ns2:Sprache" minOccurs="0"/>
                <xsd:element ref="ns3:FiBL_x002d_Standort" minOccurs="0"/>
                <xsd:element ref="ns1:TranslationStateDownloadLink" minOccurs="0"/>
                <xsd:element ref="ns3:Download_x0020_a_x0020_cop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TranslationStateDownloadLink" ma:index="11" nillable="true" ma:displayName="Downloadlink" ma:internalName="TranslationStateDownload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18740c-b141-4d05-9751-e9f3dcf7e76f" elementFormDefault="qualified">
    <xsd:import namespace="http://schemas.microsoft.com/office/2006/documentManagement/types"/>
    <xsd:import namespace="http://schemas.microsoft.com/office/infopath/2007/PartnerControls"/>
    <xsd:element name="Kategorie" ma:index="2" ma:displayName="Kategorie" ma:default="Bericht" ma:format="Dropdown" ma:indexed="true" ma:internalName="Kategorie">
      <xsd:simpleType>
        <xsd:restriction base="dms:Choice">
          <xsd:enumeration value="Bericht"/>
          <xsd:enumeration value="Brief/ Fax"/>
          <xsd:enumeration value="Corporate Identity (CI)"/>
          <xsd:enumeration value="EU-Bericht"/>
          <xsd:enumeration value="Folie"/>
          <xsd:enumeration value="Kurse"/>
          <xsd:enumeration value="Logo"/>
          <xsd:enumeration value="Medienmitteilung"/>
          <xsd:enumeration value="Ordnerrücken"/>
          <xsd:enumeration value="Praktikums-/ Semester- /Diplomarbeiten"/>
          <xsd:enumeration value="Sonderformate"/>
          <xsd:enumeration value="Protokolle"/>
          <xsd:enumeration value="Vertrag"/>
        </xsd:restriction>
      </xsd:simpleType>
    </xsd:element>
    <xsd:element name="Sprache" ma:index="3" nillable="true" ma:displayName="Sprache" ma:default="Deutsch" ma:format="Dropdown" ma:internalName="Sprache">
      <xsd:simpleType>
        <xsd:restriction base="dms:Choice">
          <xsd:enumeration value="Deutsch"/>
          <xsd:enumeration value="Englisch"/>
          <xsd:enumeration value="Französisch"/>
          <xsd:enumeration value="Italienisch"/>
          <xsd:enumeration value="Spanisch"/>
        </xsd:restriction>
      </xsd:simpleType>
    </xsd:element>
  </xsd:schema>
  <xsd:schema xmlns:xsd="http://www.w3.org/2001/XMLSchema" xmlns:xs="http://www.w3.org/2001/XMLSchema" xmlns:dms="http://schemas.microsoft.com/office/2006/documentManagement/types" xmlns:pc="http://schemas.microsoft.com/office/infopath/2007/PartnerControls" targetNamespace="926ccd4c-651f-4ccc-af87-3950eef9fdad" elementFormDefault="qualified">
    <xsd:import namespace="http://schemas.microsoft.com/office/2006/documentManagement/types"/>
    <xsd:import namespace="http://schemas.microsoft.com/office/infopath/2007/PartnerControls"/>
    <xsd:element name="FiBL_x002d_Standort" ma:index="4" nillable="true" ma:displayName="FiBL-Standort" ma:default="All FiBL" ma:format="Dropdown" ma:internalName="FiBL_x002d_Standort">
      <xsd:simpleType>
        <xsd:restriction base="dms:Choice">
          <xsd:enumeration value="All FiBL"/>
          <xsd:enumeration value="FiBL CH"/>
          <xsd:enumeration value="FiBL DE"/>
          <xsd:enumeration value="FiBL AT"/>
          <xsd:enumeration value="FiBL EU"/>
          <xsd:enumeration value="Team FiBL France"/>
        </xsd:restriction>
      </xsd:simpleType>
    </xsd:element>
    <xsd:element name="Download_x0020_a_x0020_copy" ma:index="12" nillable="true" ma:displayName="Download a copy" ma:internalName="Download_x0020_a_x0020_cop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Inhaltstyp"/>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prache xmlns="dd18740c-b141-4d05-9751-e9f3dcf7e76f">Englisch</Sprache>
    <TranslationStateDownloadLink xmlns="http://schemas.microsoft.com/sharepoint/v3">
      <Url xsi:nil="true"/>
      <Description xsi:nil="true"/>
    </TranslationStateDownloadLink>
    <Download_x0020_a_x0020_copy xmlns="926ccd4c-651f-4ccc-af87-3950eef9fdad" xsi:nil="true"/>
    <Kategorie xmlns="dd18740c-b141-4d05-9751-e9f3dcf7e76f">Folie</Kategorie>
    <FiBL_x002d_Standort xmlns="926ccd4c-651f-4ccc-af87-3950eef9fdad">FiBL CH</FiBL_x002d_Standort>
  </documentManagement>
</p:properties>
</file>

<file path=customXml/itemProps1.xml><?xml version="1.0" encoding="utf-8"?>
<ds:datastoreItem xmlns:ds="http://schemas.openxmlformats.org/officeDocument/2006/customXml" ds:itemID="{BA681434-57E7-4CCF-9198-64284A5FD2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d18740c-b141-4d05-9751-e9f3dcf7e76f"/>
    <ds:schemaRef ds:uri="926ccd4c-651f-4ccc-af87-3950eef9fd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0A4870-0F19-497A-A7B4-C3109C528915}">
  <ds:schemaRefs>
    <ds:schemaRef ds:uri="http://schemas.microsoft.com/sharepoint/v3/contenttype/forms"/>
  </ds:schemaRefs>
</ds:datastoreItem>
</file>

<file path=customXml/itemProps3.xml><?xml version="1.0" encoding="utf-8"?>
<ds:datastoreItem xmlns:ds="http://schemas.openxmlformats.org/officeDocument/2006/customXml" ds:itemID="{1E1B3832-62FB-4AA6-AE0F-C1005DBE3406}">
  <ds:schemaRefs>
    <ds:schemaRef ds:uri="dd18740c-b141-4d05-9751-e9f3dcf7e76f"/>
    <ds:schemaRef ds:uri="http://purl.org/dc/terms/"/>
    <ds:schemaRef ds:uri="http://purl.org/dc/elements/1.1/"/>
    <ds:schemaRef ds:uri="http://www.w3.org/XML/1998/namespace"/>
    <ds:schemaRef ds:uri="http://purl.org/dc/dcmitype/"/>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926ccd4c-651f-4ccc-af87-3950eef9fdad"/>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0</TotalTime>
  <Words>796</Words>
  <Application>Microsoft Office PowerPoint</Application>
  <PresentationFormat>Breitbild</PresentationFormat>
  <Paragraphs>68</Paragraphs>
  <Slides>20</Slides>
  <Notes>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20</vt:i4>
      </vt:variant>
    </vt:vector>
  </HeadingPairs>
  <TitlesOfParts>
    <vt:vector size="26" baseType="lpstr">
      <vt:lpstr>ＭＳ Ｐゴシック</vt:lpstr>
      <vt:lpstr>Arial</vt:lpstr>
      <vt:lpstr>Calibri</vt:lpstr>
      <vt:lpstr>Gill Sans MT</vt:lpstr>
      <vt:lpstr>Times New Roman</vt:lpstr>
      <vt:lpstr>FiBL Slide Master</vt:lpstr>
      <vt:lpstr>Ökologische Landwirtschaft weltweit 2023:  Infografiken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Biolandbau weltweit: Die wichtigsten Ergebnisse der FiBL-Erhebung zum Biolandbau weltweit 2025</vt:lpstr>
      <vt:lpstr>Danksagung</vt:lpstr>
      <vt:lpstr>The World of Organic Agriculture 2025</vt:lpstr>
      <vt:lpstr>Die 26. Erhebung zum ökologischen Landbau weltweit: Hintergrund</vt:lpstr>
      <vt:lpstr>Weitere Informationen </vt:lpstr>
      <vt:lpstr>Haftungsausschluss</vt:lpstr>
      <vt:lpstr>Presentations on www.organic-world.net</vt:lpstr>
      <vt:lpstr>Statistik.FiBL.org</vt:lpstr>
      <vt:lpstr>www.twitter.com/fiblstatistics</vt:lpstr>
      <vt:lpstr>Kontakt</vt:lpstr>
      <vt:lpstr>FiBL online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master FiBL English</dc:title>
  <dc:creator>Riedi Kurt</dc:creator>
  <cp:keywords>, docId:C73A3FD60921B418508DE30475CA32B3</cp:keywords>
  <cp:lastModifiedBy>Willer Helga</cp:lastModifiedBy>
  <cp:revision>298</cp:revision>
  <dcterms:created xsi:type="dcterms:W3CDTF">2021-02-10T13:15:41Z</dcterms:created>
  <dcterms:modified xsi:type="dcterms:W3CDTF">2025-02-10T15:10:38Z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0x010100038CE18F8DE21746B13E196ECDFF44C0</vt:lpwstr>
  </property>
</Properties>
</file>