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4"/>
  </p:sldMasterIdLst>
  <p:notesMasterIdLst>
    <p:notesMasterId r:id="rId14"/>
  </p:notesMasterIdLst>
  <p:sldIdLst>
    <p:sldId id="260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799263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6C86"/>
    <a:srgbClr val="92D050"/>
    <a:srgbClr val="BEE396"/>
    <a:srgbClr val="D3ECB9"/>
    <a:srgbClr val="ACC4CF"/>
    <a:srgbClr val="FFE699"/>
    <a:srgbClr val="FFC000"/>
    <a:srgbClr val="FFD966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5718" autoAdjust="0"/>
  </p:normalViewPr>
  <p:slideViewPr>
    <p:cSldViewPr showGuides="1">
      <p:cViewPr varScale="1">
        <p:scale>
          <a:sx n="74" d="100"/>
          <a:sy n="7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3288" tIns="46644" rIns="93288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3288" tIns="46644" rIns="93288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3B5577-6C5B-4C0E-99BC-EDB40EDE4277}" type="datetimeFigureOut">
              <a:rPr lang="de-CH"/>
              <a:pPr>
                <a:defRPr/>
              </a:pPr>
              <a:t>16.02.2021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8" tIns="46644" rIns="93288" bIns="46644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3288" tIns="46644" rIns="93288" bIns="46644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8214"/>
          </a:xfrm>
          <a:prstGeom prst="rect">
            <a:avLst/>
          </a:prstGeom>
        </p:spPr>
        <p:txBody>
          <a:bodyPr vert="horz" lIns="93288" tIns="46644" rIns="93288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3288" tIns="46644" rIns="93288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9D443-1519-40A5-9B87-181B7E3E36C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24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3863"/>
            <a:ext cx="946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6" descr="4_C.Notz_Kuh_Kontroll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628775"/>
            <a:ext cx="12525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7" descr="2_FiBL1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628775"/>
            <a:ext cx="1254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-9" r="18771" b="9"/>
          <a:stretch>
            <a:fillRect/>
          </a:stretch>
        </p:blipFill>
        <p:spPr bwMode="auto">
          <a:xfrm>
            <a:off x="7181850" y="1628775"/>
            <a:ext cx="13509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6537"/>
          <a:stretch>
            <a:fillRect/>
          </a:stretch>
        </p:blipFill>
        <p:spPr bwMode="auto">
          <a:xfrm>
            <a:off x="608013" y="1628775"/>
            <a:ext cx="3765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3222625" y="514350"/>
            <a:ext cx="4044950" cy="3460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Research Institute of Organic Agriculture FiBL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info.suisse@fibl.org, www.fibl.org</a:t>
            </a:r>
            <a:endParaRPr lang="en-GB" spc="2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4149725"/>
            <a:ext cx="673707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21074" y="6035035"/>
            <a:ext cx="6730277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21074" y="574410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621074" y="545317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43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9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F0FDD-4FA8-419B-8FB5-7367E0EE1DE9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CF7E37-3DAE-4A87-BDE0-A42BBB0549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56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7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8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9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AE3D3-C1E3-4A7F-B6D5-F548F2FA78C2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0FD4D5-6055-4D16-940C-1B243A4886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6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9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28C2A-604A-42AA-9B31-FA284B1924C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1DB318-91CE-472E-A907-27AE3C9EC3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03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E70B6-612D-497B-9166-98E11DA711D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5D90E7-278E-47E8-B69B-A9A6B1959A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69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8B7CE-0CB4-4189-96CE-86CD80C4D11A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B3E8F0-1466-4339-A673-945B456452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61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596900" y="4868863"/>
            <a:ext cx="973138" cy="280987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spc="20" dirty="0" err="1">
                <a:latin typeface="+mn-lt"/>
                <a:cs typeface="+mn-cs"/>
              </a:rPr>
              <a:t>Bildlegende</a:t>
            </a:r>
            <a:endParaRPr lang="en-GB" sz="1350" spc="20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D91BD8-B33F-41A5-B884-65DDD1F52F51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7EC68C-CF75-495D-B122-31C6AD823F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86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88F1F-E487-4774-B4FB-19F0BF0C47E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2A311F-A2A4-483E-96F3-01EB9281F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86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54FCF-EFEA-43D9-9A33-983B9F3F9414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EC6A66-6164-4ACE-8BC7-69AC88B622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2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/>
          </p:nvPr>
        </p:nvSpPr>
        <p:spPr>
          <a:xfrm>
            <a:off x="683568" y="3645024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/>
          </p:nvPr>
        </p:nvSpPr>
        <p:spPr>
          <a:xfrm>
            <a:off x="703701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/>
          </p:nvPr>
        </p:nvSpPr>
        <p:spPr>
          <a:xfrm>
            <a:off x="6167075" y="3641328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/>
          </p:nvPr>
        </p:nvSpPr>
        <p:spPr>
          <a:xfrm>
            <a:off x="6155574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/>
          </p:nvPr>
        </p:nvSpPr>
        <p:spPr>
          <a:xfrm>
            <a:off x="3482823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/>
          </p:nvPr>
        </p:nvSpPr>
        <p:spPr>
          <a:xfrm>
            <a:off x="3482823" y="3645024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3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63EBA2-FAA4-4394-80A0-7BDDBFCF1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402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2614"/>
            <a:ext cx="3993637" cy="2247850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2614"/>
            <a:ext cx="3993637" cy="2247850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43FC5E-DB98-4320-B4B5-7781C052DE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49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3863"/>
            <a:ext cx="946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222625" y="514350"/>
            <a:ext cx="4044950" cy="3460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Research Institute of Organic Agriculture FiBL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info.suisse@fibl.org, www.fibl.org</a:t>
            </a:r>
            <a:endParaRPr lang="en-GB" spc="20" dirty="0"/>
          </a:p>
        </p:txBody>
      </p:sp>
      <p:cxnSp>
        <p:nvCxnSpPr>
          <p:cNvPr id="13" name="Gerader Verbinder 20"/>
          <p:cNvCxnSpPr/>
          <p:nvPr userDrawn="1"/>
        </p:nvCxnSpPr>
        <p:spPr>
          <a:xfrm>
            <a:off x="3222625" y="1638300"/>
            <a:ext cx="0" cy="21764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21"/>
          <p:cNvCxnSpPr/>
          <p:nvPr userDrawn="1"/>
        </p:nvCxnSpPr>
        <p:spPr>
          <a:xfrm>
            <a:off x="5934075" y="1638300"/>
            <a:ext cx="0" cy="21764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4149725"/>
            <a:ext cx="673707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7" name="Inhaltsplatzhalter 2"/>
          <p:cNvSpPr>
            <a:spLocks noGrp="1"/>
          </p:cNvSpPr>
          <p:nvPr>
            <p:ph idx="13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4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5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21074" y="6035035"/>
            <a:ext cx="6730277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21074" y="574410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621074" y="545317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295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4914900" y="1136663"/>
            <a:ext cx="42300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7"/>
          </p:nvPr>
        </p:nvSpPr>
        <p:spPr>
          <a:xfrm>
            <a:off x="546101" y="1136663"/>
            <a:ext cx="41952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8"/>
          </p:nvPr>
        </p:nvSpPr>
        <p:spPr>
          <a:xfrm>
            <a:off x="546100" y="3751976"/>
            <a:ext cx="85979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14415-C90F-47AA-AE70-CE3F2E6095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18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D73FA-1EAB-4655-9A2F-718EE9FD4CA4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44C9DB-1CC5-44D3-9A89-678294DEED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3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539224-9333-45D6-A6BC-A5680BCCDE45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F0D320-287F-4D17-BE01-37F3CED42C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5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9998B-B9DF-4C81-B63F-36AF891BE5E5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7929C-2AD8-4C49-94BD-BEE7B3EE59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7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8AE25-71A1-428B-A4E2-D102BF286916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D8D578-80FA-483B-9DFB-45929591C6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40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5DF14-FDD0-47F9-AFEB-A68803C43477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3AC3AE-EFC8-4884-9747-07A6EEEC7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73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6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29E21-E86D-4089-BC9F-65122963B920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9D778A-8993-463D-9D5C-DCE132E8A4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2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7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BF755-EBE6-4673-9EE8-59F1AC3DE3CD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73AFB5-B8C5-47DB-8955-0E05AC19BA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8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11188" y="411163"/>
            <a:ext cx="7908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775" y="1638300"/>
            <a:ext cx="7894638" cy="431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028" name="Grafik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219825"/>
            <a:ext cx="644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8588" y="6219825"/>
            <a:ext cx="790575" cy="36036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1A8A6F-9F4E-4B9C-84E0-9A38B47A8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Textfeld 12"/>
          <p:cNvSpPr txBox="1">
            <a:spLocks noChangeArrowheads="1"/>
          </p:cNvSpPr>
          <p:nvPr/>
        </p:nvSpPr>
        <p:spPr bwMode="auto">
          <a:xfrm>
            <a:off x="1930400" y="6273800"/>
            <a:ext cx="2732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GB" altLang="en-US" sz="1400"/>
              <a:t>www.fibl.org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2" r:id="rId18"/>
    <p:sldLayoutId id="2147483743" r:id="rId19"/>
    <p:sldLayoutId id="2147483744" r:id="rId2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9pPr>
    </p:titleStyle>
    <p:bodyStyle>
      <a:lvl1pPr algn="l" defTabSz="685800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006C8E"/>
        </a:buClr>
        <a:buFont typeface="Arial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Arial" charset="0"/>
        <a:buChar char="•"/>
        <a:defRPr sz="2000" kern="1200" spc="2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Symbol" pitchFamily="18" charset="2"/>
        <a:buChar char="-"/>
        <a:defRPr sz="2000" kern="1200" spc="2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rtl="0" fontAlgn="base">
        <a:spcBef>
          <a:spcPts val="800"/>
        </a:spcBef>
        <a:spcAft>
          <a:spcPct val="0"/>
        </a:spcAft>
        <a:buClr>
          <a:srgbClr val="006C8E"/>
        </a:buClr>
        <a:buFont typeface="Arial" charset="0"/>
        <a:defRPr sz="1600" kern="1200" spc="2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91"/>
            <a:ext cx="9143999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0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123"/>
            <a:ext cx="9143999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2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4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49277"/>
      </p:ext>
    </p:extLst>
  </p:cSld>
  <p:clrMapOvr>
    <a:masterClrMapping/>
  </p:clrMapOvr>
</p:sld>
</file>

<file path=ppt/theme/theme1.xml><?xml version="1.0" encoding="utf-8"?>
<a:theme xmlns:a="http://schemas.openxmlformats.org/drawingml/2006/main" name="Willer-Lernoud-Global-Statistics-and-Asia-Statistics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english.pptx" id="{F688AEE8-1B04-444E-82C3-4ED85CFD9EC7}" vid="{16BD449C-7620-4390-93DF-4C49568BB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AFB17-5C4E-4C30-A925-698478D57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ED8F4E-2CE2-449A-A997-6FA70256ED10}">
  <ds:schemaRefs>
    <ds:schemaRef ds:uri="http://purl.org/dc/elements/1.1/"/>
    <ds:schemaRef ds:uri="dd18740c-b141-4d05-9751-e9f3dcf7e76f"/>
    <ds:schemaRef ds:uri="http://schemas.microsoft.com/sharepoint/v3"/>
    <ds:schemaRef ds:uri="926ccd4c-651f-4ccc-af87-3950eef9fda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Willer-Lernoud-Global-Statistics-and-Asia-Statistics</Template>
  <TotalTime>0</TotalTime>
  <Words>14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Symbol</vt:lpstr>
      <vt:lpstr>Willer-Lernoud-Global-Statistics-and-Asia-Statistics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Lernoud Julia</dc:creator>
  <cp:lastModifiedBy>Trávníček Jan</cp:lastModifiedBy>
  <cp:revision>156</cp:revision>
  <cp:lastPrinted>2021-02-16T14:45:46Z</cp:lastPrinted>
  <dcterms:created xsi:type="dcterms:W3CDTF">2017-10-19T14:30:44Z</dcterms:created>
  <dcterms:modified xsi:type="dcterms:W3CDTF">2021-02-16T14:45:50Z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